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5" r:id="rId2"/>
  </p:sldMasterIdLst>
  <p:sldIdLst>
    <p:sldId id="433" r:id="rId3"/>
    <p:sldId id="438" r:id="rId4"/>
    <p:sldId id="463" r:id="rId5"/>
    <p:sldId id="313" r:id="rId6"/>
    <p:sldId id="401" r:id="rId7"/>
    <p:sldId id="402" r:id="rId8"/>
    <p:sldId id="434" r:id="rId9"/>
    <p:sldId id="435" r:id="rId10"/>
    <p:sldId id="404" r:id="rId11"/>
    <p:sldId id="405" r:id="rId12"/>
    <p:sldId id="440" r:id="rId13"/>
    <p:sldId id="441" r:id="rId14"/>
    <p:sldId id="462" r:id="rId15"/>
    <p:sldId id="444" r:id="rId16"/>
    <p:sldId id="442" r:id="rId17"/>
    <p:sldId id="443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36" r:id="rId31"/>
    <p:sldId id="457" r:id="rId32"/>
    <p:sldId id="428" r:id="rId33"/>
    <p:sldId id="458" r:id="rId34"/>
    <p:sldId id="459" r:id="rId35"/>
    <p:sldId id="460" r:id="rId36"/>
    <p:sldId id="461" r:id="rId37"/>
    <p:sldId id="43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6600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3BC542E1-BE0E-4CEC-A66A-F116526DB81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C678D30-7CA5-49BA-AF90-5FFE97F7C6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548EF69F-ADA0-4144-B5A4-B095F2391F7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C6D8C817-C551-437D-9AB3-15958FFE304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565F5-3014-455D-827E-92E6057A4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8491866-3D28-41DD-B5EB-8C7A02844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20411-427D-445B-A427-9FE385784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ED8542-27F5-4419-BDBD-290DCD2D4A14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729242-9385-47C2-9119-38F3419D9710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063770C4-8DC6-4894-8C42-C36BC081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C241-E1F6-4621-8C74-632AC4C297F7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CC86E837-695E-4B67-B41D-54BBF483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B37EDC01-2402-4A3F-A7A7-E956EB35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DEF02-3A6B-49B6-86CE-8E71BC232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77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5D8C-C506-4053-9EFB-5C31D843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2660-1FA1-464D-8EF3-B1875489B0F5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BDAFE-6C80-4BC1-BD29-D85D7F4E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C4284-E5E7-45A7-A733-303306FD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7173-8427-4191-91DF-EC4A0E9E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51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CCCF0BB1-2E48-4E5B-8F40-CD658052C9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07E2795-54A9-48A6-B2E8-096586CF56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5C629132-5017-4BB8-AABB-32818C3DDD3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245C6BB-08EC-4356-800E-9FB8F652C4F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E7B8E6-18F1-4AA7-AF41-B310DC800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80A17E-C208-4A53-9FCD-173E2A159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C1AF14A5-E89D-4082-9A53-B595EBBE526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6A33A2-08D8-454C-BB64-34A92B963ADD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A74FBA-C04D-4341-92D3-AC81746274B0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C9CE56-8567-4BCC-8C33-424436B5A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471F6-3E1F-4FFD-B24C-0D232B73C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7212BC-96B8-4748-8F80-7897022500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9342-2DB9-4B8D-8979-F622DF92A4D5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E7C4C9-5537-419D-8E30-DEB2D72E4A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40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6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5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3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7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4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02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58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6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3D4C9-D95B-403E-BE62-2F23D0B5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25DF-5191-44C7-B6AA-DAA0D77388C8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1BAE-4E79-4DFC-9FD0-2E429400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891F9-8DC2-4014-8BF9-6FD7A841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6D5D5-6A5A-4B92-8DDB-D1C76233A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0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35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E066AF57-6282-4244-B302-10F7C3CEFFD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2441367-2CBF-44E1-8987-4BF0AABEBE0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AA47C8C-8DC2-411B-B0EE-FD59037F66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B9250AE-0BA5-4908-A38C-F2C9F56EC0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83086476-AAE9-4984-887A-29E897D3DF4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94831248-59B8-4FBD-9364-9FE8377BF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8E6F1-CEE7-4C90-A234-1015702D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C56459-2486-47B6-A5A8-A1C9E86D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DF4C7A9F-C273-44CE-829F-09240450A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2CB4A-1BEC-42E0-8787-25334B6ED74A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249D45-8B17-4243-B722-01E10A0BB1A8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B320F8F-7013-46C8-BAFF-C0A3B9678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7BC5331-E1BC-4031-8B3B-492DFCA423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F0FF-4435-405A-8B65-273A85BE8C6C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F217E7C-E3C1-4346-97CE-E5ED8F1C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4249-B7FC-4CCF-A37C-BBD8192FE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51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DEE99163-5893-4DE4-896C-28C2A2131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ACF4A5-9A1F-4D81-AAEA-B5BFE654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8111-4133-4391-8573-95B097E13D94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FA877A4-DD22-4EA6-89F3-AD2CF8B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1B8D7DB-EFB0-4BC8-B7DA-25F4E2D9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7D02E-8475-45B6-94BB-ADC39B8EF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72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DD503C50-329C-4AFD-B92E-21D476EED3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1C6D9B3-6E42-4629-AE80-0060BA9554F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C79C1E9A-E864-451B-B4D4-F2A150C943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A8CCBD68-3082-4EA2-ACE3-92151F6948D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3D07159F-AC0E-4DEC-8519-A5347FCC6B4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27AB63-1773-4E8B-AAE0-910E9195DB9A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B5ED1-9BCA-4E2A-AB8F-6090EEF87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47923D12-245B-42B4-AD78-2D2DBC28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89F979-EE20-4121-884B-1E1D860A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991F91-7418-4AED-B9E5-3AE88A10F5D2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5B0291-5F77-45E2-B6AE-70479BE7D0A6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E8DB6EFC-8BB2-49C7-A91B-8F47F448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78CB-F368-4EE2-AC95-936EFA50EFEB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0A0433E7-2C9E-4A3C-A507-C9112EAA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A72B441-4FB6-4F64-A6AC-06A9459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9AC63-A5A0-45F0-8722-3A7FF7341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18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67D2F-9A21-4E8B-AE43-A07FB888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91B5-5A5E-492A-A3AB-92209FD42C73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23C5C-3A9F-4604-9D00-15EE622B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5D223-5738-4186-829C-F0FF983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14AC-3027-48C4-A097-B4ABB49BD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55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03096EB1-7D2E-4C95-BF1A-53FB0FF930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C3F3B84C-FD6B-410B-9BDB-DD3EED0E34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C574E00-B657-4698-B2A1-AD9E735A1CA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EB95B4A-B6F6-4024-BAE1-449424503C9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5431E-FF52-4D8A-9A7C-964B41EE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A2611-71E6-497F-865C-49CB4BFDD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5DFA249-63CC-4B90-A31C-41CC21B6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FD6D-7C72-4E0F-98C2-9B2ED66B324F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DCCE7ED-44E6-452C-834B-4E0E3F46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E1A632A-4322-438B-8A2C-5AE2D7B4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704765-7FFA-4A90-989C-0883296E4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59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DA3E90-7C6D-4EE5-AB13-9DC6359E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C3FF6DAC-B5ED-438D-B01A-66CE71B367C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55B6DB29-184C-4C22-94EE-0DC05C909D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A6854EC6-5D8D-40AB-BC35-B5CD1697BD8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EF134BA8-C675-47A8-BD53-8DEC6BCF30B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132B8-DA7D-4C14-A7F8-35432DA43C2D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43396-62F6-4609-A5AC-E26E93C3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D0D1A75-0941-43F1-A0B3-6312F152B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833261-35AC-4DDF-A305-22A15AFF1E06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C0C472-CDCC-457F-B40F-A1BB9FB2738C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4809E8-DAB8-4F31-BD21-1D80E6F0C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4A54DFF-E16F-4107-B6EF-F97248D69C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3A9CA-9AF8-42CB-B795-D338786E7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A0FE5C5-B60C-4FA6-8617-BCA96330E5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B8E4-9452-4872-B1B9-AE23CC12D5B0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F83C446-01EE-4887-A8A4-D8983F559B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C7E2F7B8-F01E-4950-95EE-8D896CE88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457491E-ADCC-4565-9A21-935F111795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591F997-C86E-4E04-B62E-7D7DCBFBF9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FF59616-F83A-4C9C-B88E-48E91B44E79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23AD4526-FE3C-40D3-8C0C-05E6A56830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87724-96FD-412A-A374-6EC5A3FC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D1C5D-8122-4F2D-9875-6F40F79A8EFB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C7FD7-6DA5-4B71-B6C7-19438FF35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2BB738-D629-4F9F-95D5-6065A51B8C64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1DE62D-7072-4938-8B64-09DA3F20233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036FEE-62A3-4AE8-BAFE-2BA43C6E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7BCF5FA-F85D-459B-ACEB-EF9214770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9202-5094-4A6C-B405-B21FFF41A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D7C8C98-8ED1-40D2-8D8D-9A3FE44987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B3CA-B7A2-4A45-B92F-A192B3556F07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5649C142-FC93-4946-9375-283CA25E78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0333BB7E-30AF-4D36-BFD8-B8190094EB9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DE466805-1157-4BB2-B92A-417C94FD542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E8062317-AE9D-469D-864F-A8F48139FA7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5038287D-388D-4758-A9DA-3535AA899D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3C1F34-45A9-4AAF-8AD0-206712A6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146BDCE-C015-4EE8-9C36-1096E8684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3C9AD2-B718-4DF9-A5D0-36A53DDF9AE8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BC8C1-CACE-43D6-AA59-B91811DBA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11D8D-8F73-4854-8EB8-9A8EC28F3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A85250F-C6C6-47B8-AC1C-8BC8A56B0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F6C034-CDC1-4492-9CD9-D31A1A4B5C99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F141CB-1A12-4496-84BC-42A864B07AD6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AD07EE6-78E1-4C15-AB41-596F641ED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D6117E0D-0831-4C99-A3B9-4A45CBBD2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7C6AC87A-6268-4A23-A731-972CC58EA3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3915BB51-C2DA-4FCC-8028-56B8EBD5CB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8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666" y="1016971"/>
            <a:ext cx="4287254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</a:pPr>
            <a:r>
              <a:rPr lang="zh-CN" altLang="en-US" sz="5200" cap="all" spc="-100" dirty="0"/>
              <a:t>人生的操控</a:t>
            </a:r>
            <a:r>
              <a:rPr lang="en-SG" altLang="zh-CN" sz="5200" cap="all" spc="-100" dirty="0"/>
              <a:t>: </a:t>
            </a:r>
            <a:r>
              <a:rPr lang="zh-CN" altLang="en-US" sz="5200" cap="all" spc="-100" dirty="0"/>
              <a:t>真的虚空一场？</a:t>
            </a:r>
            <a:endParaRPr lang="en-US" sz="5200" cap="all" spc="-1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>
            <a:extLst>
              <a:ext uri="{FF2B5EF4-FFF2-40B4-BE49-F238E27FC236}">
                <a16:creationId xmlns:a16="http://schemas.microsoft.com/office/drawing/2014/main" id="{F948EF33-3DB8-4191-ACE3-2BAAD4173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793" y="3517397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KaiTi" panose="02010609060101010101" pitchFamily="49" charset="-122"/>
              </a:rPr>
              <a:t>传道书 </a:t>
            </a:r>
            <a:r>
              <a:rPr lang="en-SG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KaiTi" panose="02010609060101010101" pitchFamily="49" charset="-122"/>
              </a:rPr>
              <a:t>3:1-11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ea typeface="KaiTi" panose="02010609060101010101" pitchFamily="49" charset="-122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908A9F8-6A34-4AEA-8FDD-00E37896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25" y="4591951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吴仲诚牧师博士</a:t>
            </a:r>
            <a:endParaRPr lang="en-US" altLang="en-US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61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215" y="141107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+mj-ea"/>
                <a:ea typeface="+mj-ea"/>
              </a:rPr>
              <a:t>时间的变化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026" y="2438400"/>
            <a:ext cx="482308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SG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凡事都有定期，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天下万务都有定时。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生有时，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死有时</a:t>
            </a:r>
            <a:r>
              <a:rPr lang="en-SG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”                              (</a:t>
            </a:r>
            <a:r>
              <a:rPr lang="zh-CN" altLang="en-US" sz="3600" dirty="0">
                <a:solidFill>
                  <a:prstClr val="black"/>
                </a:solidFill>
                <a:ea typeface="KaiTi" panose="02010609060101010101" pitchFamily="49" charset="-122"/>
              </a:rPr>
              <a:t>传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3</a:t>
            </a:r>
            <a:r>
              <a:rPr lang="en-SG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:1-2)</a:t>
            </a:r>
            <a:endParaRPr lang="zh-CN" altLang="en-US" sz="3600" b="1" dirty="0">
              <a:solidFill>
                <a:srgbClr val="0033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215" y="141107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+mj-ea"/>
                <a:ea typeface="+mj-ea"/>
              </a:rPr>
              <a:t>死亡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026" y="2438400"/>
            <a:ext cx="48230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SG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在世上除了死亡和缴税之外</a:t>
            </a:r>
            <a:r>
              <a:rPr lang="en-SG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, 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没有确定的东西</a:t>
            </a:r>
            <a:r>
              <a:rPr lang="en-SG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” 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-- </a:t>
            </a:r>
            <a:r>
              <a:rPr lang="zh-CN" altLang="en-US" sz="3600" b="1" dirty="0">
                <a:solidFill>
                  <a:srgbClr val="003300"/>
                </a:solidFill>
                <a:ea typeface="KaiTi" panose="02010609060101010101" pitchFamily="49" charset="-122"/>
              </a:rPr>
              <a:t>富兰克林</a:t>
            </a:r>
            <a:endParaRPr lang="zh-CN" altLang="en-US" sz="3600" b="1" dirty="0">
              <a:solidFill>
                <a:prstClr val="black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215" y="141107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时间如蒸气模糊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026" y="2193585"/>
            <a:ext cx="476589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ts val="600"/>
              </a:spcBef>
            </a:pP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原来人也不知道自己的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定期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。鱼被恶网圈住，鸟被网罗捉住，祸患忽然临到的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时候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，世人陷在其中也是如此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 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传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9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:12)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>
            <a:extLst>
              <a:ext uri="{FF2B5EF4-FFF2-40B4-BE49-F238E27FC236}">
                <a16:creationId xmlns:a16="http://schemas.microsoft.com/office/drawing/2014/main" id="{E8B378E1-27BA-478D-90C1-D7A55D5E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507" y="1074242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时间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C9942-9746-46D7-A6CD-650C71890D59}"/>
              </a:ext>
            </a:extLst>
          </p:cNvPr>
          <p:cNvSpPr txBox="1"/>
          <p:nvPr/>
        </p:nvSpPr>
        <p:spPr>
          <a:xfrm>
            <a:off x="3863410" y="179579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/>
              <a:t>时间管理的智慧</a:t>
            </a:r>
            <a:r>
              <a:rPr lang="en-US" sz="3200" b="1" dirty="0"/>
              <a:t>: </a:t>
            </a:r>
            <a:endParaRPr lang="en-SG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08AF3E-65C2-4BAE-875E-396FE03E6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8" t="10782" r="12656" b="18777"/>
          <a:stretch/>
        </p:blipFill>
        <p:spPr>
          <a:xfrm>
            <a:off x="3966686" y="2543710"/>
            <a:ext cx="4282846" cy="20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215" y="141107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时间如蒸气模糊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026" y="2193585"/>
            <a:ext cx="476589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ts val="600"/>
              </a:spcBef>
            </a:pP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神造万物，各按其时成为美好，又将永生安置在世人心里。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然而 神从始至终的作为，人不能参透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               </a:t>
            </a:r>
            <a:r>
              <a:rPr kumimoji="0" lang="en-SG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(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3</a:t>
            </a:r>
            <a:r>
              <a:rPr kumimoji="0" lang="en-SG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:1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1</a:t>
            </a:r>
            <a:r>
              <a:rPr kumimoji="0" lang="en-SG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)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215" y="1734235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知识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774" y="2691231"/>
            <a:ext cx="48230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知识就是力量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-- </a:t>
            </a:r>
            <a:r>
              <a:rPr lang="zh-CN" altLang="en-US" sz="3600" b="1" dirty="0">
                <a:solidFill>
                  <a:srgbClr val="003300"/>
                </a:solidFill>
                <a:ea typeface="KaiTi" panose="02010609060101010101" pitchFamily="49" charset="-122"/>
              </a:rPr>
              <a:t>培根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45" y="121920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知识是蒸气模糊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21672"/>
            <a:ext cx="482308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见日光之下，快跑的未必能赢；力战的未必得胜；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智慧的未必得粮食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；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明哲的未必得资财；灵巧的未必得喜悦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。所临到众人的是在乎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当时的机会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 (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传 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9:11)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215" y="1734235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享乐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15387"/>
            <a:ext cx="48230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/>
              <a:t>“</a:t>
            </a:r>
            <a:r>
              <a:rPr lang="zh-CN" altLang="en-US" sz="3400" b="1" dirty="0">
                <a:latin typeface="KaiTi" panose="02010609060101010101" pitchFamily="49" charset="-122"/>
                <a:ea typeface="KaiTi" panose="02010609060101010101" pitchFamily="49" charset="-122"/>
              </a:rPr>
              <a:t>要不是神把饮食造成一种享受，没有一样东西比吃喝叫人厌倦</a:t>
            </a:r>
            <a:r>
              <a:rPr lang="en-US" sz="3200" dirty="0"/>
              <a:t>”</a:t>
            </a:r>
            <a:r>
              <a:rPr lang="en-US" sz="3600" dirty="0"/>
              <a:t>                    -- </a:t>
            </a:r>
            <a:r>
              <a:rPr lang="zh-CN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伏尔泰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45" y="121920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享乐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21672"/>
            <a:ext cx="482308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我晓得人生最好是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寻乐享福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，人人有吃有喝，在自己的一切劳碌中自得其乐；这就是 神的恩赐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 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3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:1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2-13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45" y="121920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享乐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是蒸气多变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109011"/>
            <a:ext cx="482308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SG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… 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我心所乐的，我没有禁止不享受的</a:t>
            </a:r>
            <a:r>
              <a:rPr lang="en-SG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…</a:t>
            </a:r>
            <a:r>
              <a:rPr lang="en-US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后来，我察看我手所经营的一切事和我劳碌所成的功。谁知都是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虚空</a:t>
            </a:r>
            <a:r>
              <a:rPr lang="en-SG" altLang="zh-CN" sz="3600" dirty="0">
                <a:solidFill>
                  <a:srgbClr val="0000CC"/>
                </a:solidFill>
                <a:ea typeface="KaiTi" panose="02010609060101010101" pitchFamily="49" charset="-122"/>
              </a:rPr>
              <a:t>[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蒸气</a:t>
            </a:r>
            <a:r>
              <a:rPr lang="en-SG" altLang="zh-CN" sz="3600" dirty="0">
                <a:solidFill>
                  <a:srgbClr val="0000CC"/>
                </a:solidFill>
                <a:ea typeface="KaiTi" panose="02010609060101010101" pitchFamily="49" charset="-122"/>
              </a:rPr>
              <a:t>]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，都是捕风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             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2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:1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0-11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936" y="1348844"/>
            <a:ext cx="4287254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</a:pPr>
            <a:r>
              <a:rPr lang="zh-CN" altLang="en-US" sz="5200" cap="all" spc="-100" dirty="0"/>
              <a:t>多重任务</a:t>
            </a:r>
            <a:endParaRPr lang="en-US" sz="5200" cap="all" spc="-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889B0-0773-4362-AB50-798D1FE40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0" r="3196" b="-2"/>
          <a:stretch/>
        </p:blipFill>
        <p:spPr>
          <a:xfrm>
            <a:off x="462552" y="621793"/>
            <a:ext cx="3282376" cy="561441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648" y="134079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今日蒸气中的生活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1446C1A-EDE5-4383-A08D-2107A33E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878" y="2068831"/>
            <a:ext cx="4823082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新冠状肺炎</a:t>
            </a:r>
            <a:endParaRPr kumimoji="0" lang="en-SG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疫情的操控</a:t>
            </a:r>
            <a:endParaRPr lang="en-SG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疫情的冲击</a:t>
            </a:r>
            <a:endParaRPr kumimoji="0" lang="en-SG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人工智慧</a:t>
            </a:r>
            <a:endParaRPr kumimoji="0" lang="en-SG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压力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357" y="129540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知识的压力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EEBA591-5C88-409D-9FEF-7D0D0BBA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507" y="2204207"/>
            <a:ext cx="482308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SG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因为多有智慧</a:t>
            </a:r>
            <a:r>
              <a:rPr lang="en-SG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,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          就多有愁烦</a:t>
            </a:r>
            <a:r>
              <a:rPr lang="en-SG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;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 加增知识的</a:t>
            </a:r>
            <a:r>
              <a:rPr lang="en-SG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, 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就加增忧伤</a:t>
            </a:r>
            <a:r>
              <a:rPr kumimoji="0" lang="en-SG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                             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1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:18)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5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压力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45" y="1607679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知识的压力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88899-A71C-4BEB-8FBF-A737653169FA}"/>
              </a:ext>
            </a:extLst>
          </p:cNvPr>
          <p:cNvSpPr txBox="1"/>
          <p:nvPr/>
        </p:nvSpPr>
        <p:spPr>
          <a:xfrm>
            <a:off x="3796890" y="2541800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+mn-ea"/>
              </a:rPr>
              <a:t>科技</a:t>
            </a:r>
            <a:r>
              <a:rPr lang="en-SG" altLang="zh-CN" sz="3600" b="1" dirty="0">
                <a:latin typeface="+mn-ea"/>
              </a:rPr>
              <a:t>: </a:t>
            </a:r>
            <a:r>
              <a:rPr lang="zh-CN" altLang="en-US" sz="3600" b="1" dirty="0">
                <a:latin typeface="+mn-ea"/>
              </a:rPr>
              <a:t>两刃的剑</a:t>
            </a:r>
            <a:r>
              <a:rPr lang="en-US" sz="3600" dirty="0"/>
              <a:t>?</a:t>
            </a:r>
          </a:p>
          <a:p>
            <a:pPr marL="358775" indent="-358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/>
              <a:t>密码带来的痛苦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30211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压力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357" y="1295400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知识伤脑筋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EEBA591-5C88-409D-9FEF-7D0D0BBA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621" y="2287349"/>
            <a:ext cx="482308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en-SG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凡临到众人的事都是一样：义人和恶人都遭遇一样的事</a:t>
            </a:r>
            <a:r>
              <a:rPr lang="en-SG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…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好人如何，罪人也如何</a:t>
            </a:r>
            <a:r>
              <a:rPr kumimoji="0" lang="en-SG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                             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9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: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2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压力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586" y="1105592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知识伤脑筋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EEBA591-5C88-409D-9FEF-7D0D0BBA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507" y="1972662"/>
            <a:ext cx="482308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en-SG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可叹智慧人死亡，与愚昧人无异</a:t>
            </a:r>
            <a:r>
              <a:rPr lang="en-US" altLang="zh-CN" sz="3600" b="1" dirty="0">
                <a:solidFill>
                  <a:prstClr val="black"/>
                </a:solidFill>
                <a:ea typeface="KaiTi" panose="02010609060101010101" pitchFamily="49" charset="-122"/>
              </a:rPr>
              <a:t>. 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我所以恨恶生命；因为在日光之下所行的事我都以为烦恼，都是</a:t>
            </a:r>
            <a:r>
              <a:rPr lang="zh-CN" altLang="en-US" sz="3600" b="1" dirty="0">
                <a:solidFill>
                  <a:srgbClr val="0000CC"/>
                </a:solidFill>
                <a:ea typeface="KaiTi" panose="02010609060101010101" pitchFamily="49" charset="-122"/>
              </a:rPr>
              <a:t>虚空</a:t>
            </a: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，都是捕风</a:t>
            </a:r>
            <a:r>
              <a:rPr kumimoji="0" lang="en-SG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2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: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16-17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压力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586" y="1105592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感情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EEBA591-5C88-409D-9FEF-7D0D0BBA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507" y="1918208"/>
            <a:ext cx="4823082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en-SG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400" b="1" dirty="0">
                <a:solidFill>
                  <a:prstClr val="black"/>
                </a:solidFill>
                <a:ea typeface="KaiTi" panose="02010609060101010101" pitchFamily="49" charset="-122"/>
              </a:rPr>
              <a:t>在你一生虚空的年日，就是 神赐你在日光之下</a:t>
            </a:r>
            <a:r>
              <a:rPr lang="zh-CN" altLang="en-US" sz="3400" b="1" dirty="0">
                <a:solidFill>
                  <a:srgbClr val="0000CC"/>
                </a:solidFill>
                <a:ea typeface="KaiTi" panose="02010609060101010101" pitchFamily="49" charset="-122"/>
              </a:rPr>
              <a:t>虚空</a:t>
            </a:r>
            <a:r>
              <a:rPr lang="zh-CN" altLang="en-US" sz="3400" b="1" dirty="0">
                <a:solidFill>
                  <a:prstClr val="black"/>
                </a:solidFill>
                <a:ea typeface="KaiTi" panose="02010609060101010101" pitchFamily="49" charset="-122"/>
              </a:rPr>
              <a:t>的年日</a:t>
            </a:r>
            <a:r>
              <a:rPr lang="en-SG" altLang="zh-CN" sz="3400" b="1" dirty="0">
                <a:solidFill>
                  <a:prstClr val="black"/>
                </a:solidFill>
                <a:ea typeface="KaiTi" panose="02010609060101010101" pitchFamily="49" charset="-122"/>
              </a:rPr>
              <a:t>, </a:t>
            </a:r>
            <a:r>
              <a:rPr lang="zh-CN" altLang="en-US" sz="3400" b="1" dirty="0">
                <a:solidFill>
                  <a:srgbClr val="0000CC"/>
                </a:solidFill>
                <a:ea typeface="KaiTi" panose="02010609060101010101" pitchFamily="49" charset="-122"/>
              </a:rPr>
              <a:t>当同你所爱的妻，快活度日</a:t>
            </a:r>
            <a:r>
              <a:rPr lang="zh-CN" altLang="en-US" sz="3400" b="1" dirty="0">
                <a:solidFill>
                  <a:prstClr val="black"/>
                </a:solidFill>
                <a:ea typeface="KaiTi" panose="02010609060101010101" pitchFamily="49" charset="-122"/>
              </a:rPr>
              <a:t>，因为那是你生前在日光之下劳碌的事上所得的分</a:t>
            </a:r>
            <a:r>
              <a:rPr kumimoji="0" lang="en-SG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                             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9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: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9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压力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586" y="1105592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感情伤脑筋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EEBA591-5C88-409D-9FEF-7D0D0BBA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736" y="2060098"/>
            <a:ext cx="4730473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en-SG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“</a:t>
            </a:r>
            <a:r>
              <a:rPr lang="zh-CN" altLang="en-US" sz="3800" b="1" dirty="0">
                <a:solidFill>
                  <a:prstClr val="black"/>
                </a:solidFill>
                <a:ea typeface="KaiTi" panose="02010609060101010101" pitchFamily="49" charset="-122"/>
              </a:rPr>
              <a:t>传道者说：看哪，             一千男子中，我找到一个正直人，但众女子中，没有找到一个</a:t>
            </a:r>
            <a:r>
              <a:rPr kumimoji="0" lang="en-SG" altLang="zh-CN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”  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                            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7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: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27-28</a:t>
            </a:r>
            <a:r>
              <a:rPr kumimoji="0" lang="en-SG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KaiTi" panose="02010609060101010101" pitchFamily="49" charset="-122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压力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45" y="1607679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今日的压力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88899-A71C-4BEB-8FBF-A737653169FA}"/>
              </a:ext>
            </a:extLst>
          </p:cNvPr>
          <p:cNvSpPr txBox="1"/>
          <p:nvPr/>
        </p:nvSpPr>
        <p:spPr>
          <a:xfrm>
            <a:off x="3796890" y="2502694"/>
            <a:ext cx="45720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200" b="1" noProof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有市场价值的技能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感情与关系</a:t>
            </a:r>
            <a:endParaRPr lang="en-SG" altLang="zh-CN" sz="3200" b="1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计划赶不上变化</a:t>
            </a:r>
            <a:endParaRPr kumimoji="0" lang="en-SG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200" b="1" dirty="0">
                <a:solidFill>
                  <a:prstClr val="black"/>
                </a:solidFill>
                <a:ea typeface="宋体" panose="02010600030101010101" pitchFamily="2" charset="-122"/>
              </a:rPr>
              <a:t>其他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296906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压力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45" y="1607679"/>
            <a:ext cx="48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左右两难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的日子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88899-A71C-4BEB-8FBF-A737653169FA}"/>
              </a:ext>
            </a:extLst>
          </p:cNvPr>
          <p:cNvSpPr txBox="1"/>
          <p:nvPr/>
        </p:nvSpPr>
        <p:spPr>
          <a:xfrm>
            <a:off x="3837506" y="2615289"/>
            <a:ext cx="470870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要不要操控人生？</a:t>
            </a:r>
            <a:endParaRPr lang="en-SG" altLang="zh-CN" sz="36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不可能完成的任务？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776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9613EB-7162-477A-873D-92788B5D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37449"/>
            <a:ext cx="4108541" cy="4638675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D87637C4-B4BB-408D-8B55-D4AC6168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762000"/>
            <a:ext cx="5649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ea typeface="KaiTi" panose="02010609060101010101" pitchFamily="49" charset="-122"/>
              </a:rPr>
              <a:t>卡缪论西西弗斯</a:t>
            </a:r>
          </a:p>
        </p:txBody>
      </p:sp>
    </p:spTree>
    <p:extLst>
      <p:ext uri="{BB962C8B-B14F-4D97-AF65-F5344CB8AC3E}">
        <p14:creationId xmlns:p14="http://schemas.microsoft.com/office/powerpoint/2010/main" val="72668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936" y="1348844"/>
            <a:ext cx="4287254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</a:pPr>
            <a:r>
              <a:rPr lang="zh-CN" altLang="en-US" sz="5200" cap="all" spc="-100" dirty="0"/>
              <a:t>多重任务</a:t>
            </a:r>
            <a:endParaRPr lang="en-US" sz="5200" cap="all" spc="-1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21C01D-FEF1-48E6-801D-39A762FF9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3073711" cy="41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43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101292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en-SG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45" y="1607679"/>
            <a:ext cx="48230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保罗操控的烦恼                 </a:t>
            </a:r>
            <a:r>
              <a:rPr lang="en-SG" altLang="zh-CN" sz="2800" b="1" dirty="0">
                <a:solidFill>
                  <a:prstClr val="black"/>
                </a:solidFill>
                <a:ea typeface="KaiTi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prstClr val="black"/>
                </a:solidFill>
                <a:ea typeface="KaiTi" panose="02010609060101010101" pitchFamily="49" charset="-122"/>
              </a:rPr>
              <a:t>林后 </a:t>
            </a:r>
            <a:r>
              <a:rPr lang="en-SG" altLang="zh-CN" sz="2800" b="1" dirty="0">
                <a:solidFill>
                  <a:prstClr val="black"/>
                </a:solidFill>
                <a:ea typeface="KaiTi" panose="02010609060101010101" pitchFamily="49" charset="-122"/>
              </a:rPr>
              <a:t>11:23-29)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88899-A71C-4BEB-8FBF-A737653169FA}"/>
              </a:ext>
            </a:extLst>
          </p:cNvPr>
          <p:cNvSpPr txBox="1"/>
          <p:nvPr/>
        </p:nvSpPr>
        <p:spPr>
          <a:xfrm>
            <a:off x="3837508" y="2707526"/>
            <a:ext cx="47087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逼迫</a:t>
            </a:r>
            <a:endParaRPr kumimoji="0" lang="en-SG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旅行的危险</a:t>
            </a:r>
            <a:endParaRPr lang="en-SG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假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弟兄</a:t>
            </a:r>
            <a:endParaRPr kumimoji="0" lang="en-SG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困苦</a:t>
            </a:r>
            <a:endParaRPr lang="en-SG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教会带来的压力</a:t>
            </a:r>
            <a:endParaRPr kumimoji="0" lang="en-SG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70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10" y="1548402"/>
            <a:ext cx="2945081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操控是</a:t>
            </a:r>
            <a:r>
              <a:rPr lang="en-SG" altLang="zh-C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030" y="1559288"/>
            <a:ext cx="5649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保罗的苦恼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245B0-34AF-40CA-8908-696C08CD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30" y="2491205"/>
            <a:ext cx="3637334" cy="31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101292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en-SG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>
            <a:extLst>
              <a:ext uri="{FF2B5EF4-FFF2-40B4-BE49-F238E27FC236}">
                <a16:creationId xmlns:a16="http://schemas.microsoft.com/office/drawing/2014/main" id="{42EC8629-AAA7-4688-B124-43BB13F92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79" y="1840482"/>
            <a:ext cx="5649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最难转的碟子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311DA-1A6F-4DD8-87B7-F838EBD0EDB9}"/>
              </a:ext>
            </a:extLst>
          </p:cNvPr>
          <p:cNvSpPr txBox="1"/>
          <p:nvPr/>
        </p:nvSpPr>
        <p:spPr>
          <a:xfrm>
            <a:off x="3952440" y="267486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/>
              <a:t>身体的一根刺</a:t>
            </a:r>
            <a:r>
              <a:rPr lang="en-US" sz="3600" b="1" dirty="0"/>
              <a:t>                (</a:t>
            </a:r>
            <a:r>
              <a:rPr lang="zh-CN" altLang="en-US" sz="3600" b="1" dirty="0"/>
              <a:t>林后</a:t>
            </a:r>
            <a:r>
              <a:rPr lang="en-US" sz="3600" b="1" dirty="0"/>
              <a:t> 12:7-8)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38084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101292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en-SG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>
            <a:extLst>
              <a:ext uri="{FF2B5EF4-FFF2-40B4-BE49-F238E27FC236}">
                <a16:creationId xmlns:a16="http://schemas.microsoft.com/office/drawing/2014/main" id="{42EC8629-AAA7-4688-B124-43BB13F92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454" y="1399895"/>
            <a:ext cx="5649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操控的秘诀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311DA-1A6F-4DD8-87B7-F838EBD0EDB9}"/>
              </a:ext>
            </a:extLst>
          </p:cNvPr>
          <p:cNvSpPr txBox="1"/>
          <p:nvPr/>
        </p:nvSpPr>
        <p:spPr>
          <a:xfrm>
            <a:off x="3927256" y="2301166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SG" altLang="zh-CN" sz="3600" b="1" dirty="0"/>
              <a:t>“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我的恩典够你用的，因为我的能力是在人的软弱上显得完全</a:t>
            </a:r>
            <a:r>
              <a:rPr lang="en-SG" altLang="zh-CN" sz="3600" b="1" dirty="0"/>
              <a:t>”</a:t>
            </a:r>
            <a:r>
              <a:rPr lang="en-US" sz="3600" b="1" dirty="0"/>
              <a:t>              </a:t>
            </a:r>
            <a:r>
              <a:rPr lang="en-US" sz="3600" dirty="0"/>
              <a:t>(</a:t>
            </a:r>
            <a:r>
              <a:rPr lang="zh-CN" altLang="en-US" sz="3600" dirty="0"/>
              <a:t>林后</a:t>
            </a:r>
            <a:r>
              <a:rPr lang="en-US" sz="3600" b="1" dirty="0"/>
              <a:t> </a:t>
            </a:r>
            <a:r>
              <a:rPr lang="en-US" sz="3600" dirty="0"/>
              <a:t>12:</a:t>
            </a:r>
            <a:r>
              <a:rPr lang="en-US" altLang="zh-CN" sz="3600" dirty="0"/>
              <a:t>9</a:t>
            </a:r>
            <a:r>
              <a:rPr lang="en-US" sz="3600" dirty="0"/>
              <a:t>)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8267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101292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           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放手交托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>
            <a:extLst>
              <a:ext uri="{FF2B5EF4-FFF2-40B4-BE49-F238E27FC236}">
                <a16:creationId xmlns:a16="http://schemas.microsoft.com/office/drawing/2014/main" id="{42EC8629-AAA7-4688-B124-43BB13F92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454" y="1399895"/>
            <a:ext cx="5649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操控 </a:t>
            </a:r>
            <a:r>
              <a:rPr lang="en-SG" altLang="zh-CN" sz="3600" b="1" dirty="0">
                <a:solidFill>
                  <a:prstClr val="black"/>
                </a:solidFill>
                <a:ea typeface="SimSun" panose="02010600030101010101" pitchFamily="2" charset="-122"/>
              </a:rPr>
              <a:t>=</a:t>
            </a:r>
            <a:r>
              <a:rPr lang="en-SG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放手交托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311DA-1A6F-4DD8-87B7-F838EBD0EDB9}"/>
              </a:ext>
            </a:extLst>
          </p:cNvPr>
          <p:cNvSpPr txBox="1"/>
          <p:nvPr/>
        </p:nvSpPr>
        <p:spPr>
          <a:xfrm>
            <a:off x="3968454" y="2212511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SG" altLang="zh-CN" sz="3600" b="1" dirty="0"/>
              <a:t>“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我为基督的缘故，就以软弱、凌辱、急难、逼迫、困苦为可喜乐的；</a:t>
            </a:r>
            <a:r>
              <a:rPr lang="zh-CN" altLang="en-US" sz="36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因我什么时候软弱，什么时候就刚强了</a:t>
            </a:r>
            <a:r>
              <a:rPr lang="en-SG" altLang="zh-CN" sz="3600" b="1" dirty="0"/>
              <a:t>”</a:t>
            </a:r>
            <a:r>
              <a:rPr lang="en-US" sz="3600" b="1" dirty="0"/>
              <a:t> </a:t>
            </a:r>
            <a:r>
              <a:rPr lang="en-US" sz="3600" dirty="0"/>
              <a:t>(</a:t>
            </a:r>
            <a:r>
              <a:rPr lang="zh-CN" altLang="en-US" sz="3600" dirty="0"/>
              <a:t>林后</a:t>
            </a:r>
            <a:r>
              <a:rPr lang="en-US" sz="3600" b="1" dirty="0"/>
              <a:t> </a:t>
            </a:r>
            <a:r>
              <a:rPr lang="en-US" sz="3600" dirty="0"/>
              <a:t>12:</a:t>
            </a:r>
            <a:r>
              <a:rPr lang="en-US" altLang="zh-CN" sz="3600" dirty="0"/>
              <a:t>10</a:t>
            </a:r>
            <a:r>
              <a:rPr lang="en-US" sz="3600" dirty="0"/>
              <a:t>)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6673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420706"/>
            <a:ext cx="3101292" cy="4016587"/>
          </a:xfrm>
        </p:spPr>
        <p:txBody>
          <a:bodyPr>
            <a:norm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           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放手交托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>
            <a:extLst>
              <a:ext uri="{FF2B5EF4-FFF2-40B4-BE49-F238E27FC236}">
                <a16:creationId xmlns:a16="http://schemas.microsoft.com/office/drawing/2014/main" id="{42EC8629-AAA7-4688-B124-43BB13F92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454" y="1399895"/>
            <a:ext cx="5649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一个不一样的经历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D169F3-75C8-4553-BD3B-60A08627D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8" y="2212511"/>
            <a:ext cx="3496939" cy="35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0DF8C-54D7-446F-BF2E-B6301AC8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45644"/>
            <a:ext cx="3769056" cy="3855416"/>
          </a:xfrm>
          <a:prstGeom prst="rect">
            <a:avLst/>
          </a:prstGeom>
        </p:spPr>
      </p:pic>
      <p:pic>
        <p:nvPicPr>
          <p:cNvPr id="66562" name="Picture 2" descr="Retirement blog about spinning those plates - A Retirement Blog">
            <a:extLst>
              <a:ext uri="{FF2B5EF4-FFF2-40B4-BE49-F238E27FC236}">
                <a16:creationId xmlns:a16="http://schemas.microsoft.com/office/drawing/2014/main" id="{058BB064-BB58-4916-9E00-D99778632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9"/>
          <a:stretch/>
        </p:blipFill>
        <p:spPr bwMode="auto">
          <a:xfrm>
            <a:off x="228600" y="914400"/>
            <a:ext cx="3901457" cy="45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question mark transparent background">
            <a:extLst>
              <a:ext uri="{FF2B5EF4-FFF2-40B4-BE49-F238E27FC236}">
                <a16:creationId xmlns:a16="http://schemas.microsoft.com/office/drawing/2014/main" id="{2182CF74-F9D7-4BB7-B0B5-2D3F5410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1" y="2057400"/>
            <a:ext cx="1714500" cy="2520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2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49190B-9EB4-49A9-B1EA-613FD8EB5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/>
          <a:stretch/>
        </p:blipFill>
        <p:spPr>
          <a:xfrm>
            <a:off x="20" y="-22"/>
            <a:ext cx="9143977" cy="685802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684783" y="1682484"/>
            <a:ext cx="6858003" cy="3493010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91701" y="1905696"/>
            <a:ext cx="6858003" cy="3046596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4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49BE6-23A4-461A-BCDA-6D90C542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81" y="2209800"/>
            <a:ext cx="6419516" cy="3733800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F6F5F2D5-7864-431E-AF7F-FDA7F5E1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41" y="739525"/>
            <a:ext cx="69929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多</a:t>
            </a:r>
            <a:r>
              <a:rPr lang="zh-CN" altLang="en-US" sz="4000" b="1" dirty="0">
                <a:ea typeface="KaiTi" panose="02010609060101010101" pitchFamily="49" charset="-122"/>
              </a:rPr>
              <a:t>重任务</a:t>
            </a:r>
            <a:r>
              <a:rPr lang="en-SG" altLang="zh-CN" sz="4000" b="1" dirty="0">
                <a:ea typeface="KaiTi" panose="02010609060101010101" pitchFamily="49" charset="-122"/>
              </a:rPr>
              <a:t>: </a:t>
            </a:r>
            <a:r>
              <a:rPr lang="zh-CN" altLang="en-US" sz="4000" b="1" dirty="0">
                <a:ea typeface="KaiTi" panose="02010609060101010101" pitchFamily="49" charset="-122"/>
              </a:rPr>
              <a:t>转盘之的人生</a:t>
            </a:r>
            <a:r>
              <a:rPr lang="en-SG" altLang="zh-CN" sz="4000" b="1" dirty="0">
                <a:ea typeface="KaiTi" panose="02010609060101010101" pitchFamily="49" charset="-122"/>
              </a:rPr>
              <a:t>?</a:t>
            </a:r>
            <a:endParaRPr lang="zh-CN" altLang="en-US" sz="3600" b="1" dirty="0">
              <a:ea typeface="KaiTi" panose="02010609060101010101" pitchFamily="49" charset="-122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95DDF2D-A2F7-41A8-AA1D-D9941FE3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108" y="3858123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工作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670A9DD-3CC3-443F-92DB-BA9A5B45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91544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老板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D2C5420-F1C8-4EBD-A804-0BB05FAD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520" y="3276989"/>
            <a:ext cx="2171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KaiTi" panose="02010609060101010101" pitchFamily="49" charset="-122"/>
              </a:rPr>
              <a:t>教育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BEC9322-43C6-4010-AA84-1E4CF446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9" y="1929825"/>
            <a:ext cx="2838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KaiTi" panose="02010609060101010101" pitchFamily="49" charset="-122"/>
              </a:rPr>
              <a:t>人际关系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F28A3C6-CDF2-439B-B406-732248C70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99095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KaiTi" panose="02010609060101010101" pitchFamily="49" charset="-122"/>
              </a:rPr>
              <a:t>健康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715B317D-131A-4F6C-9551-56261BF3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777" y="3858123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KaiTi" panose="02010609060101010101" pitchFamily="49" charset="-122"/>
              </a:rPr>
              <a:t>财务</a:t>
            </a:r>
          </a:p>
        </p:txBody>
      </p:sp>
    </p:spTree>
    <p:extLst>
      <p:ext uri="{BB962C8B-B14F-4D97-AF65-F5344CB8AC3E}">
        <p14:creationId xmlns:p14="http://schemas.microsoft.com/office/powerpoint/2010/main" val="3641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49BE6-23A4-461A-BCDA-6D90C542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02" y="2044125"/>
            <a:ext cx="6419516" cy="3733800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F6F5F2D5-7864-431E-AF7F-FDA7F5E1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20" y="814643"/>
            <a:ext cx="8240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传道者转盘子的人生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95DDF2D-A2F7-41A8-AA1D-D9941FE3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3791634"/>
            <a:ext cx="19526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知识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670A9DD-3CC3-443F-92DB-BA9A5B45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18429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时间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D2C5420-F1C8-4EBD-A804-0BB05FAD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149025"/>
            <a:ext cx="2171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死亡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BEC9322-43C6-4010-AA84-1E4CF446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9" y="1853625"/>
            <a:ext cx="2838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人际关系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F28A3C6-CDF2-439B-B406-732248C70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346" y="3993785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衰老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715B317D-131A-4F6C-9551-56261BF3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30025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a typeface="KaiTi" panose="02010609060101010101" pitchFamily="49" charset="-122"/>
              </a:rPr>
              <a:t>财务</a:t>
            </a:r>
          </a:p>
        </p:txBody>
      </p:sp>
    </p:spTree>
    <p:extLst>
      <p:ext uri="{BB962C8B-B14F-4D97-AF65-F5344CB8AC3E}">
        <p14:creationId xmlns:p14="http://schemas.microsoft.com/office/powerpoint/2010/main" val="37347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A4703-0070-4CAB-A6DE-E4E99B2AB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9738"/>
            <a:ext cx="1700614" cy="36326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2438400"/>
            <a:ext cx="5579288" cy="393192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传道者有什么金玉良言</a:t>
            </a:r>
            <a:r>
              <a:rPr kumimoji="0" lang="en-SG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90" y="1420706"/>
            <a:ext cx="3329746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操控是</a:t>
            </a:r>
            <a:r>
              <a:rPr lang="zh-CN" alt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蒸气</a:t>
            </a:r>
            <a:endParaRPr lang="en-SG" sz="3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1" y="1420706"/>
            <a:ext cx="4618665" cy="4016587"/>
          </a:xfrm>
        </p:spPr>
        <p:txBody>
          <a:bodyPr anchor="ctr">
            <a:normAutofit/>
          </a:bodyPr>
          <a:lstStyle/>
          <a:p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虚空的虚空</a:t>
            </a:r>
            <a:r>
              <a:rPr lang="en-S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凡事都是虚空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                             (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传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1:1 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中文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蒸气的蒸气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一切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都是蒸气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                         (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传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1:1 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希伯来文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07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0" y="1420706"/>
            <a:ext cx="3261168" cy="4016587"/>
          </a:xfrm>
        </p:spPr>
        <p:txBody>
          <a:bodyPr>
            <a:normAutofit/>
          </a:bodyPr>
          <a:lstStyle/>
          <a:p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操控是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蒸气</a:t>
            </a:r>
            <a:endParaRPr lang="en-SG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0EEC459-FB1F-4629-B420-FD43A132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13946"/>
            <a:ext cx="2944623" cy="2566638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3750757-7D46-4882-B348-5385166F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300" y="1778499"/>
            <a:ext cx="2838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多变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147" y="2870017"/>
            <a:ext cx="1620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模糊</a:t>
            </a:r>
          </a:p>
        </p:txBody>
      </p:sp>
    </p:spTree>
    <p:extLst>
      <p:ext uri="{BB962C8B-B14F-4D97-AF65-F5344CB8AC3E}">
        <p14:creationId xmlns:p14="http://schemas.microsoft.com/office/powerpoint/2010/main" val="13972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</TotalTime>
  <Words>938</Words>
  <Application>Microsoft Office PowerPoint</Application>
  <PresentationFormat>On-screen Show (4:3)</PresentationFormat>
  <Paragraphs>114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KaiTi</vt:lpstr>
      <vt:lpstr>SimSun</vt:lpstr>
      <vt:lpstr>SimSun</vt:lpstr>
      <vt:lpstr>Arial</vt:lpstr>
      <vt:lpstr>Avenir Next LT Pro</vt:lpstr>
      <vt:lpstr>Avenir Next LT Pro Light</vt:lpstr>
      <vt:lpstr>Garamond</vt:lpstr>
      <vt:lpstr>Georgia</vt:lpstr>
      <vt:lpstr>Times New Roman</vt:lpstr>
      <vt:lpstr>Wingdings</vt:lpstr>
      <vt:lpstr>Wingdings 2</vt:lpstr>
      <vt:lpstr>Civic</vt:lpstr>
      <vt:lpstr>SavonVTI</vt:lpstr>
      <vt:lpstr>人生的操控: 真的虚空一场？</vt:lpstr>
      <vt:lpstr>多重任务</vt:lpstr>
      <vt:lpstr>多重任务</vt:lpstr>
      <vt:lpstr>PowerPoint Presentation</vt:lpstr>
      <vt:lpstr>PowerPoint Presentation</vt:lpstr>
      <vt:lpstr>PowerPoint Presentation</vt:lpstr>
      <vt:lpstr>PowerPoint Presentation</vt:lpstr>
      <vt:lpstr>1. 操控是蒸气</vt:lpstr>
      <vt:lpstr>1. 操控是蒸气</vt:lpstr>
      <vt:lpstr>1. 操控是蒸气</vt:lpstr>
      <vt:lpstr>1. 操控是蒸气</vt:lpstr>
      <vt:lpstr>1. 操控是蒸气</vt:lpstr>
      <vt:lpstr>1. 操控是蒸气</vt:lpstr>
      <vt:lpstr>1. 操控是蒸气</vt:lpstr>
      <vt:lpstr>1. 操控是蒸气</vt:lpstr>
      <vt:lpstr>1. 操控是蒸气</vt:lpstr>
      <vt:lpstr>1. 操控是蒸气</vt:lpstr>
      <vt:lpstr>1. 操控是蒸气</vt:lpstr>
      <vt:lpstr>1. 操控是蒸气</vt:lpstr>
      <vt:lpstr>1. 操控是蒸气</vt:lpstr>
      <vt:lpstr>2. 操控是压力</vt:lpstr>
      <vt:lpstr>2. 操控是压力</vt:lpstr>
      <vt:lpstr>2. 操控是压力</vt:lpstr>
      <vt:lpstr>2. 操控是压力</vt:lpstr>
      <vt:lpstr>2. 操控是压力</vt:lpstr>
      <vt:lpstr>2. 操控是压力</vt:lpstr>
      <vt:lpstr>2. 操控是压力</vt:lpstr>
      <vt:lpstr>2. 操控是压力</vt:lpstr>
      <vt:lpstr>PowerPoint Presentation</vt:lpstr>
      <vt:lpstr>3. 操控是…</vt:lpstr>
      <vt:lpstr>3. 操控是…</vt:lpstr>
      <vt:lpstr>3. 操控是…</vt:lpstr>
      <vt:lpstr>3. 操控是…</vt:lpstr>
      <vt:lpstr>3. 操控是            放手交托</vt:lpstr>
      <vt:lpstr>3. 操控是            放手交托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Goh</dc:creator>
  <cp:lastModifiedBy>Samuel Goh</cp:lastModifiedBy>
  <cp:revision>106</cp:revision>
  <dcterms:created xsi:type="dcterms:W3CDTF">2011-03-26T06:51:41Z</dcterms:created>
  <dcterms:modified xsi:type="dcterms:W3CDTF">2023-05-28T11:37:25Z</dcterms:modified>
</cp:coreProperties>
</file>