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68" r:id="rId4"/>
    <p:sldId id="282" r:id="rId5"/>
    <p:sldId id="270" r:id="rId6"/>
    <p:sldId id="281" r:id="rId7"/>
    <p:sldId id="280" r:id="rId8"/>
    <p:sldId id="283" r:id="rId9"/>
    <p:sldId id="285" r:id="rId10"/>
    <p:sldId id="272" r:id="rId11"/>
    <p:sldId id="286" r:id="rId12"/>
    <p:sldId id="287" r:id="rId13"/>
    <p:sldId id="288" r:id="rId14"/>
    <p:sldId id="290" r:id="rId15"/>
    <p:sldId id="289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等线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9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等线"/>
      </a:defRPr>
    </a:lvl1pPr>
    <a:lvl2pPr indent="228600" latinLnBrk="0">
      <a:defRPr sz="1200">
        <a:latin typeface="+mn-lt"/>
        <a:ea typeface="+mn-ea"/>
        <a:cs typeface="+mn-cs"/>
        <a:sym typeface="等线"/>
      </a:defRPr>
    </a:lvl2pPr>
    <a:lvl3pPr indent="457200" latinLnBrk="0">
      <a:defRPr sz="1200">
        <a:latin typeface="+mn-lt"/>
        <a:ea typeface="+mn-ea"/>
        <a:cs typeface="+mn-cs"/>
        <a:sym typeface="等线"/>
      </a:defRPr>
    </a:lvl3pPr>
    <a:lvl4pPr indent="685800" latinLnBrk="0">
      <a:defRPr sz="1200">
        <a:latin typeface="+mn-lt"/>
        <a:ea typeface="+mn-ea"/>
        <a:cs typeface="+mn-cs"/>
        <a:sym typeface="等线"/>
      </a:defRPr>
    </a:lvl4pPr>
    <a:lvl5pPr indent="914400" latinLnBrk="0">
      <a:defRPr sz="1200">
        <a:latin typeface="+mn-lt"/>
        <a:ea typeface="+mn-ea"/>
        <a:cs typeface="+mn-cs"/>
        <a:sym typeface="等线"/>
      </a:defRPr>
    </a:lvl5pPr>
    <a:lvl6pPr indent="1143000" latinLnBrk="0">
      <a:defRPr sz="1200">
        <a:latin typeface="+mn-lt"/>
        <a:ea typeface="+mn-ea"/>
        <a:cs typeface="+mn-cs"/>
        <a:sym typeface="等线"/>
      </a:defRPr>
    </a:lvl6pPr>
    <a:lvl7pPr indent="1371600" latinLnBrk="0">
      <a:defRPr sz="1200">
        <a:latin typeface="+mn-lt"/>
        <a:ea typeface="+mn-ea"/>
        <a:cs typeface="+mn-cs"/>
        <a:sym typeface="等线"/>
      </a:defRPr>
    </a:lvl7pPr>
    <a:lvl8pPr indent="1600200" latinLnBrk="0">
      <a:defRPr sz="1200">
        <a:latin typeface="+mn-lt"/>
        <a:ea typeface="+mn-ea"/>
        <a:cs typeface="+mn-cs"/>
        <a:sym typeface="等线"/>
      </a:defRPr>
    </a:lvl8pPr>
    <a:lvl9pPr indent="1828800" latinLnBrk="0">
      <a:defRPr sz="1200">
        <a:latin typeface="+mn-lt"/>
        <a:ea typeface="+mn-ea"/>
        <a:cs typeface="+mn-cs"/>
        <a:sym typeface="等线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先知拿单在大卫犯罪的时候，让他悔改；约拿去传悔改的道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7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1524000" y="1122038"/>
            <a:ext cx="9144001" cy="2388055"/>
          </a:xfrm>
          <a:prstGeom prst="rect">
            <a:avLst/>
          </a:prstGeom>
        </p:spPr>
        <p:txBody>
          <a:bodyPr lIns="104502" tIns="104502" rIns="104502" bIns="104502" anchor="b"/>
          <a:lstStyle>
            <a:lvl1pPr algn="ctr" defTabSz="544119">
              <a:lnSpc>
                <a:spcPct val="100000"/>
              </a:lnSpc>
              <a:defRPr sz="3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1939"/>
            <a:ext cx="9144001" cy="1655751"/>
          </a:xfrm>
          <a:prstGeom prst="rect">
            <a:avLst/>
          </a:prstGeom>
        </p:spPr>
        <p:txBody>
          <a:bodyPr lIns="104502" tIns="104502" rIns="104502" bIns="104502"/>
          <a:lstStyle>
            <a:lvl1pPr marL="0" indent="0" algn="ctr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0" indent="238154" algn="ctr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marL="0" indent="476310" algn="ctr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marL="0" indent="714465" algn="ctr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marL="0" indent="952621" algn="ctr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5746" y="6336108"/>
            <a:ext cx="401936" cy="398364"/>
          </a:xfrm>
          <a:prstGeom prst="rect">
            <a:avLst/>
          </a:prstGeom>
        </p:spPr>
        <p:txBody>
          <a:bodyPr lIns="104502" tIns="104502" rIns="104502" bIns="104502"/>
          <a:lstStyle>
            <a:lvl1pPr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09434" y="91849"/>
            <a:ext cx="10972305" cy="1507636"/>
          </a:xfrm>
          <a:prstGeom prst="rect">
            <a:avLst/>
          </a:prstGeom>
        </p:spPr>
        <p:txBody>
          <a:bodyPr lIns="104502" tIns="104502" rIns="104502" bIns="104502"/>
          <a:lstStyle>
            <a:lvl1pPr algn="ctr" defTabSz="544119">
              <a:lnSpc>
                <a:spcPct val="100000"/>
              </a:lnSpc>
              <a:defRPr sz="5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609434" y="1599482"/>
            <a:ext cx="10972305" cy="5257691"/>
          </a:xfrm>
          <a:prstGeom prst="rect">
            <a:avLst/>
          </a:prstGeom>
        </p:spPr>
        <p:txBody>
          <a:bodyPr lIns="104502" tIns="104502" rIns="104502" bIns="104502"/>
          <a:lstStyle>
            <a:lvl1pPr marL="407675" indent="-407675" defTabSz="544119">
              <a:lnSpc>
                <a:spcPct val="100000"/>
              </a:lnSpc>
              <a:spcBef>
                <a:spcPts val="800"/>
              </a:spcBef>
              <a:buChar char="»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26044946" indent="-26044946" defTabSz="544119">
              <a:lnSpc>
                <a:spcPct val="100000"/>
              </a:lnSpc>
              <a:spcBef>
                <a:spcPts val="800"/>
              </a:spcBef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595388" indent="-119078" defTabSz="544119">
              <a:lnSpc>
                <a:spcPct val="100000"/>
              </a:lnSpc>
              <a:spcBef>
                <a:spcPts val="800"/>
              </a:spcBef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833543" indent="-119078" defTabSz="544119">
              <a:lnSpc>
                <a:spcPct val="100000"/>
              </a:lnSpc>
              <a:spcBef>
                <a:spcPts val="800"/>
              </a:spcBef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18157700" indent="-18157700" defTabSz="544119">
              <a:lnSpc>
                <a:spcPct val="100000"/>
              </a:lnSpc>
              <a:spcBef>
                <a:spcPts val="800"/>
              </a:spcBef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5746" y="6336108"/>
            <a:ext cx="401936" cy="398364"/>
          </a:xfrm>
          <a:prstGeom prst="rect">
            <a:avLst/>
          </a:prstGeom>
        </p:spPr>
        <p:txBody>
          <a:bodyPr lIns="104502" tIns="104502" rIns="104502" bIns="104502"/>
          <a:lstStyle>
            <a:lvl1pPr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831874" y="1709534"/>
            <a:ext cx="10515849" cy="2853089"/>
          </a:xfrm>
          <a:prstGeom prst="rect">
            <a:avLst/>
          </a:prstGeom>
        </p:spPr>
        <p:txBody>
          <a:bodyPr lIns="104502" tIns="104502" rIns="104502" bIns="104502" anchor="b"/>
          <a:lstStyle>
            <a:lvl1pPr algn="ctr" defTabSz="544119">
              <a:lnSpc>
                <a:spcPct val="100000"/>
              </a:lnSpc>
              <a:defRPr sz="31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74" y="4589100"/>
            <a:ext cx="10515849" cy="1500189"/>
          </a:xfrm>
          <a:prstGeom prst="rect">
            <a:avLst/>
          </a:prstGeom>
        </p:spPr>
        <p:txBody>
          <a:bodyPr lIns="104502" tIns="104502" rIns="104502" bIns="104502"/>
          <a:lstStyle>
            <a:lvl1pPr marL="0" indent="0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1pPr>
            <a:lvl2pPr marL="0" indent="238154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2pPr>
            <a:lvl3pPr marL="0" indent="476310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3pPr>
            <a:lvl4pPr marL="0" indent="714465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4pPr>
            <a:lvl5pPr marL="0" indent="952621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5746" y="6336108"/>
            <a:ext cx="401936" cy="398364"/>
          </a:xfrm>
          <a:prstGeom prst="rect">
            <a:avLst/>
          </a:prstGeom>
        </p:spPr>
        <p:txBody>
          <a:bodyPr lIns="104502" tIns="104502" rIns="104502" bIns="104502"/>
          <a:lstStyle>
            <a:lvl1pPr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09434" y="91849"/>
            <a:ext cx="10972305" cy="1507636"/>
          </a:xfrm>
          <a:prstGeom prst="rect">
            <a:avLst/>
          </a:prstGeom>
        </p:spPr>
        <p:txBody>
          <a:bodyPr lIns="104502" tIns="104502" rIns="104502" bIns="104502"/>
          <a:lstStyle>
            <a:lvl1pPr algn="ctr" defTabSz="544119">
              <a:lnSpc>
                <a:spcPct val="100000"/>
              </a:lnSpc>
              <a:defRPr sz="5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434" y="1599482"/>
            <a:ext cx="5446049" cy="5257691"/>
          </a:xfrm>
          <a:prstGeom prst="rect">
            <a:avLst/>
          </a:prstGeom>
        </p:spPr>
        <p:txBody>
          <a:bodyPr lIns="104502" tIns="104502" rIns="104502" bIns="104502"/>
          <a:lstStyle>
            <a:lvl1pPr marL="407675" indent="-407675" defTabSz="544119">
              <a:lnSpc>
                <a:spcPct val="100000"/>
              </a:lnSpc>
              <a:spcBef>
                <a:spcPts val="800"/>
              </a:spcBef>
              <a:buChar char="»"/>
              <a:defRPr sz="3800">
                <a:latin typeface="Calibri"/>
                <a:ea typeface="Calibri"/>
                <a:cs typeface="Calibri"/>
                <a:sym typeface="Calibri"/>
              </a:defRPr>
            </a:lvl1pPr>
            <a:lvl2pPr marL="26044946" indent="-26044946" defTabSz="544119">
              <a:lnSpc>
                <a:spcPct val="100000"/>
              </a:lnSpc>
              <a:spcBef>
                <a:spcPts val="800"/>
              </a:spcBef>
              <a:defRPr sz="3800">
                <a:latin typeface="Calibri"/>
                <a:ea typeface="Calibri"/>
                <a:cs typeface="Calibri"/>
                <a:sym typeface="Calibri"/>
              </a:defRPr>
            </a:lvl2pPr>
            <a:lvl3pPr marL="595388" indent="-119078" defTabSz="544119">
              <a:lnSpc>
                <a:spcPct val="100000"/>
              </a:lnSpc>
              <a:spcBef>
                <a:spcPts val="800"/>
              </a:spcBef>
              <a:defRPr sz="3800">
                <a:latin typeface="Calibri"/>
                <a:ea typeface="Calibri"/>
                <a:cs typeface="Calibri"/>
                <a:sym typeface="Calibri"/>
              </a:defRPr>
            </a:lvl3pPr>
            <a:lvl4pPr marL="833543" indent="-119078" defTabSz="544119">
              <a:lnSpc>
                <a:spcPct val="100000"/>
              </a:lnSpc>
              <a:spcBef>
                <a:spcPts val="800"/>
              </a:spcBef>
              <a:defRPr sz="3800">
                <a:latin typeface="Calibri"/>
                <a:ea typeface="Calibri"/>
                <a:cs typeface="Calibri"/>
                <a:sym typeface="Calibri"/>
              </a:defRPr>
            </a:lvl4pPr>
            <a:lvl5pPr marL="18157700" indent="-18157700" defTabSz="544119">
              <a:lnSpc>
                <a:spcPct val="100000"/>
              </a:lnSpc>
              <a:spcBef>
                <a:spcPts val="800"/>
              </a:spcBef>
              <a:defRPr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5746" y="6336108"/>
            <a:ext cx="401936" cy="398364"/>
          </a:xfrm>
          <a:prstGeom prst="rect">
            <a:avLst/>
          </a:prstGeom>
        </p:spPr>
        <p:txBody>
          <a:bodyPr lIns="104502" tIns="104502" rIns="104502" bIns="104502"/>
          <a:lstStyle>
            <a:lvl1pPr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840143" y="364911"/>
            <a:ext cx="10515021" cy="1325594"/>
          </a:xfrm>
          <a:prstGeom prst="rect">
            <a:avLst/>
          </a:prstGeom>
        </p:spPr>
        <p:txBody>
          <a:bodyPr lIns="104502" tIns="104502" rIns="104502" bIns="104502"/>
          <a:lstStyle>
            <a:lvl1pPr algn="ctr" defTabSz="544119">
              <a:lnSpc>
                <a:spcPct val="100000"/>
              </a:lnSpc>
              <a:defRPr sz="5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143" y="1681402"/>
            <a:ext cx="5157455" cy="823324"/>
          </a:xfrm>
          <a:prstGeom prst="rect">
            <a:avLst/>
          </a:prstGeom>
        </p:spPr>
        <p:txBody>
          <a:bodyPr lIns="104502" tIns="104502" rIns="104502" bIns="104502" anchor="b"/>
          <a:lstStyle>
            <a:lvl1pPr marL="0" indent="0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  <a:lvl2pPr marL="0" indent="238154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 b="1">
                <a:latin typeface="Calibri"/>
                <a:ea typeface="Calibri"/>
                <a:cs typeface="Calibri"/>
                <a:sym typeface="Calibri"/>
              </a:defRPr>
            </a:lvl2pPr>
            <a:lvl3pPr marL="0" indent="476310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 b="1">
                <a:latin typeface="Calibri"/>
                <a:ea typeface="Calibri"/>
                <a:cs typeface="Calibri"/>
                <a:sym typeface="Calibri"/>
              </a:defRPr>
            </a:lvl3pPr>
            <a:lvl4pPr marL="0" indent="714465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 b="1">
                <a:latin typeface="Calibri"/>
                <a:ea typeface="Calibri"/>
                <a:cs typeface="Calibri"/>
                <a:sym typeface="Calibri"/>
              </a:defRPr>
            </a:lvl4pPr>
            <a:lvl5pPr marL="0" indent="952621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075" y="1681402"/>
            <a:ext cx="5183089" cy="823324"/>
          </a:xfrm>
          <a:prstGeom prst="rect">
            <a:avLst/>
          </a:prstGeom>
        </p:spPr>
        <p:txBody>
          <a:bodyPr lIns="104502" tIns="104502" rIns="104502" bIns="104502" anchor="b"/>
          <a:lstStyle/>
          <a:p>
            <a:pPr marL="0" indent="0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2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5746" y="6336108"/>
            <a:ext cx="401936" cy="398364"/>
          </a:xfrm>
          <a:prstGeom prst="rect">
            <a:avLst/>
          </a:prstGeom>
        </p:spPr>
        <p:txBody>
          <a:bodyPr lIns="104502" tIns="104502" rIns="104502" bIns="104502"/>
          <a:lstStyle>
            <a:lvl1pPr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09434" y="91849"/>
            <a:ext cx="10972305" cy="1507636"/>
          </a:xfrm>
          <a:prstGeom prst="rect">
            <a:avLst/>
          </a:prstGeom>
        </p:spPr>
        <p:txBody>
          <a:bodyPr lIns="104502" tIns="104502" rIns="104502" bIns="104502"/>
          <a:lstStyle>
            <a:lvl1pPr algn="ctr" defTabSz="544119">
              <a:lnSpc>
                <a:spcPct val="100000"/>
              </a:lnSpc>
              <a:defRPr sz="5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5746" y="6336108"/>
            <a:ext cx="401936" cy="398364"/>
          </a:xfrm>
          <a:prstGeom prst="rect">
            <a:avLst/>
          </a:prstGeom>
        </p:spPr>
        <p:txBody>
          <a:bodyPr lIns="104502" tIns="104502" rIns="104502" bIns="104502"/>
          <a:lstStyle>
            <a:lvl1pPr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5746" y="6336108"/>
            <a:ext cx="401936" cy="398364"/>
          </a:xfrm>
          <a:prstGeom prst="rect">
            <a:avLst/>
          </a:prstGeom>
        </p:spPr>
        <p:txBody>
          <a:bodyPr lIns="104502" tIns="104502" rIns="104502" bIns="104502"/>
          <a:lstStyle>
            <a:lvl1pPr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840143" y="457586"/>
            <a:ext cx="3931971" cy="1599484"/>
          </a:xfrm>
          <a:prstGeom prst="rect">
            <a:avLst/>
          </a:prstGeom>
        </p:spPr>
        <p:txBody>
          <a:bodyPr lIns="104502" tIns="104502" rIns="104502" bIns="104502" anchor="b"/>
          <a:lstStyle>
            <a:lvl1pPr algn="ctr" defTabSz="544119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087" y="987162"/>
            <a:ext cx="6172077" cy="4873748"/>
          </a:xfrm>
          <a:prstGeom prst="rect">
            <a:avLst/>
          </a:prstGeom>
        </p:spPr>
        <p:txBody>
          <a:bodyPr lIns="104502" tIns="104502" rIns="104502" bIns="104502"/>
          <a:lstStyle>
            <a:lvl1pPr marL="407675" indent="-407675" defTabSz="544119">
              <a:lnSpc>
                <a:spcPct val="100000"/>
              </a:lnSpc>
              <a:spcBef>
                <a:spcPts val="800"/>
              </a:spcBef>
              <a:buChar char="»"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29765652" indent="-29765652" defTabSz="544119">
              <a:lnSpc>
                <a:spcPct val="100000"/>
              </a:lnSpc>
              <a:spcBef>
                <a:spcPts val="8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635081" indent="-158770" defTabSz="544119">
              <a:lnSpc>
                <a:spcPct val="100000"/>
              </a:lnSpc>
              <a:spcBef>
                <a:spcPts val="8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904990" indent="-190524" defTabSz="544119">
              <a:lnSpc>
                <a:spcPct val="100000"/>
              </a:lnSpc>
              <a:spcBef>
                <a:spcPts val="8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9052322" indent="-29052322" defTabSz="544119">
              <a:lnSpc>
                <a:spcPct val="100000"/>
              </a:lnSpc>
              <a:spcBef>
                <a:spcPts val="8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40143" y="2057069"/>
            <a:ext cx="3931971" cy="3812115"/>
          </a:xfrm>
          <a:prstGeom prst="rect">
            <a:avLst/>
          </a:prstGeom>
        </p:spPr>
        <p:txBody>
          <a:bodyPr lIns="104502" tIns="104502" rIns="104502" bIns="104502"/>
          <a:lstStyle/>
          <a:p>
            <a:pPr marL="0" indent="0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5746" y="6336108"/>
            <a:ext cx="401936" cy="398364"/>
          </a:xfrm>
          <a:prstGeom prst="rect">
            <a:avLst/>
          </a:prstGeom>
        </p:spPr>
        <p:txBody>
          <a:bodyPr lIns="104502" tIns="104502" rIns="104502" bIns="104502"/>
          <a:lstStyle>
            <a:lvl1pPr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840143" y="457586"/>
            <a:ext cx="3931971" cy="1599484"/>
          </a:xfrm>
          <a:prstGeom prst="rect">
            <a:avLst/>
          </a:prstGeom>
        </p:spPr>
        <p:txBody>
          <a:bodyPr lIns="104502" tIns="104502" rIns="104502" bIns="104502" anchor="b"/>
          <a:lstStyle>
            <a:lvl1pPr algn="ctr" defTabSz="544119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087" y="987162"/>
            <a:ext cx="6172077" cy="48737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40143" y="2057069"/>
            <a:ext cx="3931971" cy="3812115"/>
          </a:xfrm>
          <a:prstGeom prst="rect">
            <a:avLst/>
          </a:prstGeom>
        </p:spPr>
        <p:txBody>
          <a:bodyPr lIns="104502" tIns="104502" rIns="104502" bIns="104502"/>
          <a:lstStyle>
            <a:lvl1pPr marL="0" indent="0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800">
                <a:latin typeface="Calibri"/>
                <a:ea typeface="Calibri"/>
                <a:cs typeface="Calibri"/>
                <a:sym typeface="Calibri"/>
              </a:defRPr>
            </a:lvl1pPr>
            <a:lvl2pPr marL="0" indent="238154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800">
                <a:latin typeface="Calibri"/>
                <a:ea typeface="Calibri"/>
                <a:cs typeface="Calibri"/>
                <a:sym typeface="Calibri"/>
              </a:defRPr>
            </a:lvl2pPr>
            <a:lvl3pPr marL="0" indent="476310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800">
                <a:latin typeface="Calibri"/>
                <a:ea typeface="Calibri"/>
                <a:cs typeface="Calibri"/>
                <a:sym typeface="Calibri"/>
              </a:defRPr>
            </a:lvl3pPr>
            <a:lvl4pPr marL="0" indent="714465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800">
                <a:latin typeface="Calibri"/>
                <a:ea typeface="Calibri"/>
                <a:cs typeface="Calibri"/>
                <a:sym typeface="Calibri"/>
              </a:defRPr>
            </a:lvl4pPr>
            <a:lvl5pPr marL="0" indent="952621" defTabSz="544119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65746" y="6336108"/>
            <a:ext cx="401936" cy="398364"/>
          </a:xfrm>
          <a:prstGeom prst="rect">
            <a:avLst/>
          </a:prstGeom>
        </p:spPr>
        <p:txBody>
          <a:bodyPr lIns="104502" tIns="104502" rIns="104502" bIns="104502"/>
          <a:lstStyle>
            <a:lvl1pPr>
              <a:defRPr sz="14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标题 1"/>
          <p:cNvSpPr txBox="1">
            <a:spLocks noGrp="1"/>
          </p:cNvSpPr>
          <p:nvPr>
            <p:ph type="title"/>
          </p:nvPr>
        </p:nvSpPr>
        <p:spPr>
          <a:xfrm>
            <a:off x="1524000" y="868006"/>
            <a:ext cx="9144001" cy="18456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8000">
                <a:solidFill>
                  <a:srgbClr val="FFFFFF"/>
                </a:solidFill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lvl1pPr>
          </a:lstStyle>
          <a:p>
            <a:r>
              <a:rPr sz="6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罗马书</a:t>
            </a:r>
            <a:r>
              <a:rPr lang="zh-CN" altLang="en-US" sz="6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中的“</a:t>
            </a:r>
            <a:r>
              <a:rPr lang="zh-CN" alt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律法与称义</a:t>
            </a:r>
            <a:r>
              <a:rPr lang="zh-CN" altLang="en-US" sz="6000" b="1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”</a:t>
            </a:r>
            <a:endParaRPr sz="6000" b="1" dirty="0">
              <a:solidFill>
                <a:schemeClr val="bg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6" name="副标题 2"/>
          <p:cNvSpPr txBox="1">
            <a:spLocks noGrp="1"/>
          </p:cNvSpPr>
          <p:nvPr>
            <p:ph type="body" sz="quarter" idx="1"/>
          </p:nvPr>
        </p:nvSpPr>
        <p:spPr>
          <a:xfrm>
            <a:off x="1523999" y="3429000"/>
            <a:ext cx="9144001" cy="10192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sz="3200" dirty="0">
                <a:solidFill>
                  <a:schemeClr val="bg1"/>
                </a:solidFill>
                <a:latin typeface="+mn-lt"/>
              </a:rPr>
              <a:t>基督信仰202 —— 第</a:t>
            </a:r>
            <a:r>
              <a:rPr lang="zh-CN" altLang="en-US" sz="3200" dirty="0">
                <a:solidFill>
                  <a:schemeClr val="bg1"/>
                </a:solidFill>
                <a:latin typeface="+mn-lt"/>
              </a:rPr>
              <a:t>四</a:t>
            </a:r>
            <a:r>
              <a:rPr sz="3200" dirty="0">
                <a:solidFill>
                  <a:schemeClr val="bg1"/>
                </a:solidFill>
                <a:latin typeface="+mn-lt"/>
              </a:rPr>
              <a:t>课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 3"/>
          <p:cNvSpPr txBox="1">
            <a:spLocks noGrp="1"/>
          </p:cNvSpPr>
          <p:nvPr>
            <p:ph type="title"/>
          </p:nvPr>
        </p:nvSpPr>
        <p:spPr>
          <a:xfrm>
            <a:off x="1388806" y="598385"/>
            <a:ext cx="9190703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6000"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lang="zh-CN" altLang="en-US" sz="6000" b="1" dirty="0">
                <a:solidFill>
                  <a:schemeClr val="tx1"/>
                </a:solidFill>
                <a:latin typeface="+mn-ea"/>
                <a:ea typeface="+mn-ea"/>
              </a:rPr>
              <a:t>神的义的显明</a:t>
            </a:r>
            <a:endParaRPr sz="6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7C3E623-F72A-8CCA-34AC-59D01E339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640139"/>
              </p:ext>
            </p:extLst>
          </p:nvPr>
        </p:nvGraphicFramePr>
        <p:xfrm>
          <a:off x="1628877" y="1923949"/>
          <a:ext cx="8950632" cy="21908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0632">
                  <a:extLst>
                    <a:ext uri="{9D8B030D-6E8A-4147-A177-3AD203B41FA5}">
                      <a16:colId xmlns:a16="http://schemas.microsoft.com/office/drawing/2014/main" val="2786429993"/>
                    </a:ext>
                  </a:extLst>
                </a:gridCol>
              </a:tblGrid>
              <a:tr h="2190851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3200" dirty="0"/>
                        <a:t>律法</a:t>
                      </a:r>
                      <a:endParaRPr lang="en-US" altLang="zh-CN" sz="320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CN" sz="3200" dirty="0"/>
                        <a:t>               </a:t>
                      </a:r>
                      <a:r>
                        <a:rPr lang="zh-CN" altLang="en-US" sz="3200" dirty="0"/>
                        <a:t>神的标准</a:t>
                      </a:r>
                      <a:r>
                        <a:rPr lang="en-US" altLang="zh-CN" sz="3200" dirty="0"/>
                        <a:t>         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altLang="zh-CN" sz="3200" dirty="0"/>
                    </a:p>
                    <a:p>
                      <a:pPr algn="l" rtl="0"/>
                      <a:endParaRPr lang="en-US" altLang="zh-CN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3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15150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 3"/>
          <p:cNvSpPr txBox="1">
            <a:spLocks noGrp="1"/>
          </p:cNvSpPr>
          <p:nvPr>
            <p:ph type="title"/>
          </p:nvPr>
        </p:nvSpPr>
        <p:spPr>
          <a:xfrm>
            <a:off x="1388806" y="598385"/>
            <a:ext cx="9190703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6000"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lang="zh-CN" altLang="en-US" sz="6000" b="1" dirty="0">
                <a:solidFill>
                  <a:schemeClr val="tx1"/>
                </a:solidFill>
                <a:latin typeface="+mn-ea"/>
                <a:ea typeface="+mn-ea"/>
              </a:rPr>
              <a:t>神的义的显明</a:t>
            </a:r>
            <a:endParaRPr sz="6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7C3E623-F72A-8CCA-34AC-59D01E339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34921"/>
              </p:ext>
            </p:extLst>
          </p:nvPr>
        </p:nvGraphicFramePr>
        <p:xfrm>
          <a:off x="1388806" y="1931455"/>
          <a:ext cx="9481084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81084">
                  <a:extLst>
                    <a:ext uri="{9D8B030D-6E8A-4147-A177-3AD203B41FA5}">
                      <a16:colId xmlns:a16="http://schemas.microsoft.com/office/drawing/2014/main" val="2786429993"/>
                    </a:ext>
                  </a:extLst>
                </a:gridCol>
              </a:tblGrid>
              <a:tr h="4239107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3200" dirty="0"/>
                        <a:t>先知</a:t>
                      </a:r>
                      <a:endParaRPr lang="en-US" altLang="zh-CN" sz="320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CN" sz="3200" dirty="0"/>
                        <a:t>              </a:t>
                      </a:r>
                      <a:r>
                        <a:rPr lang="zh-CN" altLang="en-US" sz="2400" dirty="0"/>
                        <a:t>先知让我们知道怎样行  </a:t>
                      </a:r>
                      <a:r>
                        <a:rPr lang="en-US" altLang="zh-CN" sz="2400" dirty="0" err="1"/>
                        <a:t>eg</a:t>
                      </a:r>
                      <a:r>
                        <a:rPr lang="en-US" altLang="zh-CN" sz="2400" dirty="0"/>
                        <a:t> </a:t>
                      </a:r>
                      <a:r>
                        <a:rPr lang="zh-CN" altLang="en-US" sz="2400" dirty="0"/>
                        <a:t>拿单，约拿</a:t>
                      </a:r>
                      <a:endParaRPr lang="en-US" altLang="zh-CN" sz="240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altLang="zh-CN" sz="2400" dirty="0"/>
                        <a:t>                  </a:t>
                      </a:r>
                      <a:r>
                        <a:rPr lang="zh-CN" altLang="en-US" sz="2400" dirty="0"/>
                        <a:t>预言 </a:t>
                      </a:r>
                      <a:endParaRPr lang="en-US" altLang="zh-CN" sz="240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altLang="zh-CN" sz="3200" dirty="0"/>
                    </a:p>
                    <a:p>
                      <a:pPr algn="l" rtl="0"/>
                      <a:r>
                        <a:rPr lang="en-US" altLang="zh-CN" sz="1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26 </a:t>
                      </a:r>
                      <a:r>
                        <a:rPr lang="zh-CN" altLang="en-US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‘我也要赐给你们一个新心，将新灵放在你们里面，又从你们的肉体中除掉石心，赐给你们肉心。 </a:t>
                      </a:r>
                      <a:r>
                        <a:rPr lang="en-US" altLang="zh-CN" sz="1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27 </a:t>
                      </a:r>
                      <a:r>
                        <a:rPr lang="zh-CN" altLang="en-US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我必将我的灵放在你们里面，使你们顺从我的律例，谨守遵行我的典章。</a:t>
                      </a:r>
                      <a:endParaRPr lang="zh-CN" altLang="en-US" sz="1800" b="0" dirty="0">
                        <a:effectLst/>
                      </a:endParaRPr>
                    </a:p>
                    <a:p>
                      <a:pPr algn="l" rtl="0"/>
                      <a:r>
                        <a:rPr lang="zh-CN" altLang="en-US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                                                                                                 </a:t>
                      </a:r>
                      <a:r>
                        <a:rPr lang="en-US" altLang="zh-CN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--------</a:t>
                      </a:r>
                      <a:r>
                        <a:rPr lang="zh-CN" altLang="en-US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以西结书</a:t>
                      </a:r>
                      <a:r>
                        <a:rPr lang="en-US" altLang="zh-CN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36:26-27</a:t>
                      </a:r>
                      <a:br>
                        <a:rPr lang="zh-CN" altLang="en-US" sz="1800" b="0" dirty="0">
                          <a:effectLst/>
                        </a:rPr>
                      </a:br>
                      <a:br>
                        <a:rPr lang="zh-CN" altLang="en-US" sz="1800" b="0" dirty="0">
                          <a:effectLst/>
                        </a:rPr>
                      </a:br>
                      <a:r>
                        <a:rPr lang="en-US" altLang="zh-CN" sz="18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33 </a:t>
                      </a:r>
                      <a:r>
                        <a:rPr lang="zh-CN" altLang="en-US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耶和华说：“那些日子以后，我与</a:t>
                      </a:r>
                      <a:r>
                        <a:rPr lang="zh-CN" altLang="en-US" sz="1800" b="0" i="0" u="sng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以色列</a:t>
                      </a:r>
                      <a:r>
                        <a:rPr lang="zh-CN" altLang="en-US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家所立的约乃是这样：我要将我的律法放在他们里面，写在他们心上；我要做他们的神，他们要做我的子民。</a:t>
                      </a:r>
                      <a:endParaRPr lang="zh-CN" altLang="en-US" sz="1800" b="0" dirty="0">
                        <a:effectLst/>
                      </a:endParaRPr>
                    </a:p>
                    <a:p>
                      <a:pPr algn="l" rtl="0"/>
                      <a:r>
                        <a:rPr lang="zh-CN" altLang="en-US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                                                                                                 </a:t>
                      </a:r>
                      <a:r>
                        <a:rPr lang="en-US" altLang="zh-CN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--------</a:t>
                      </a:r>
                      <a:r>
                        <a:rPr lang="zh-CN" altLang="en-US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耶利米书</a:t>
                      </a:r>
                      <a:r>
                        <a:rPr lang="en-US" altLang="zh-CN" sz="18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31:33</a:t>
                      </a:r>
                    </a:p>
                    <a:p>
                      <a:pPr algn="l" rtl="0"/>
                      <a:endParaRPr lang="en-US" altLang="zh-CN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3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7368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 3"/>
          <p:cNvSpPr txBox="1">
            <a:spLocks noGrp="1"/>
          </p:cNvSpPr>
          <p:nvPr>
            <p:ph type="title"/>
          </p:nvPr>
        </p:nvSpPr>
        <p:spPr>
          <a:xfrm>
            <a:off x="1388806" y="598385"/>
            <a:ext cx="9190703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6000"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lang="zh-CN" altLang="en-US" sz="6000" b="1" dirty="0">
                <a:solidFill>
                  <a:schemeClr val="tx1"/>
                </a:solidFill>
                <a:latin typeface="+mn-ea"/>
                <a:ea typeface="+mn-ea"/>
              </a:rPr>
              <a:t>神的义的显明</a:t>
            </a:r>
            <a:endParaRPr sz="6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7C3E623-F72A-8CCA-34AC-59D01E339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48489"/>
              </p:ext>
            </p:extLst>
          </p:nvPr>
        </p:nvGraphicFramePr>
        <p:xfrm>
          <a:off x="1628877" y="1923949"/>
          <a:ext cx="9078747" cy="3809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78747">
                  <a:extLst>
                    <a:ext uri="{9D8B030D-6E8A-4147-A177-3AD203B41FA5}">
                      <a16:colId xmlns:a16="http://schemas.microsoft.com/office/drawing/2014/main" val="2786429993"/>
                    </a:ext>
                  </a:extLst>
                </a:gridCol>
              </a:tblGrid>
              <a:tr h="3809339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3200" dirty="0"/>
                        <a:t>律法与先知见证的耶稣</a:t>
                      </a:r>
                      <a:endParaRPr lang="en-US" altLang="zh-CN" sz="320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altLang="zh-CN" sz="3200" dirty="0"/>
                    </a:p>
                    <a:p>
                      <a:pPr algn="l" rtl="0"/>
                      <a:r>
                        <a:rPr lang="en-US" altLang="zh-CN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     21 </a:t>
                      </a:r>
                      <a:r>
                        <a:rPr lang="zh-CN" altLang="en-US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但如今，神的义在律法以外已经显明出来，有律法和先知为证， </a:t>
                      </a:r>
                      <a:r>
                        <a:rPr lang="en-US" altLang="zh-CN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22 </a:t>
                      </a:r>
                      <a:r>
                        <a:rPr lang="zh-CN" altLang="en-US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就是神的义因信耶稣基督加给一切相信的人，并没有分别。 </a:t>
                      </a:r>
                      <a:r>
                        <a:rPr lang="en-US" altLang="zh-CN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23 </a:t>
                      </a:r>
                      <a:r>
                        <a:rPr lang="zh-CN" altLang="en-US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因为世人都犯了罪，亏缺了神的荣耀， </a:t>
                      </a:r>
                      <a:r>
                        <a:rPr lang="en-US" altLang="zh-CN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24 </a:t>
                      </a:r>
                      <a:r>
                        <a:rPr lang="zh-CN" altLang="en-US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如今却蒙神的恩典，因基督耶稣的救赎，就白白地称义。 </a:t>
                      </a:r>
                      <a:r>
                        <a:rPr lang="en-US" altLang="zh-CN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25 </a:t>
                      </a:r>
                      <a:r>
                        <a:rPr lang="zh-CN" altLang="en-US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神设立耶稣做挽回祭，是凭着耶稣的血，借着人的信，要显明神的义。因为他用忍耐的心宽容人先时所犯的罪， </a:t>
                      </a:r>
                      <a:r>
                        <a:rPr lang="en-US" altLang="zh-CN" sz="20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26 </a:t>
                      </a:r>
                      <a:r>
                        <a:rPr lang="zh-CN" altLang="en-US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好在今时显明他的义，使人知道他自己为义，也称信耶稣的人为义。</a:t>
                      </a:r>
                      <a:endParaRPr lang="zh-CN" altLang="en-US" sz="2000" b="0" dirty="0">
                        <a:effectLst/>
                      </a:endParaRPr>
                    </a:p>
                    <a:p>
                      <a:pPr algn="l" rtl="0"/>
                      <a:r>
                        <a:rPr lang="zh-CN" altLang="en-US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                                                                                         罗马书</a:t>
                      </a:r>
                      <a:r>
                        <a:rPr lang="en-US" altLang="zh-CN" sz="2000" b="0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等线"/>
                        </a:rPr>
                        <a:t>3:21-26</a:t>
                      </a:r>
                      <a:br>
                        <a:rPr lang="zh-CN" altLang="en-US" sz="3200" dirty="0"/>
                      </a:br>
                      <a:endParaRPr lang="en-US" altLang="zh-CN" sz="3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34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8576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 3"/>
          <p:cNvSpPr txBox="1">
            <a:spLocks noGrp="1"/>
          </p:cNvSpPr>
          <p:nvPr>
            <p:ph type="title"/>
          </p:nvPr>
        </p:nvSpPr>
        <p:spPr>
          <a:xfrm>
            <a:off x="1388806" y="598385"/>
            <a:ext cx="9190703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6000"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lang="zh-CN" altLang="en-US" sz="6000" b="1" dirty="0">
                <a:solidFill>
                  <a:schemeClr val="tx1"/>
                </a:solidFill>
                <a:latin typeface="+mn-ea"/>
                <a:ea typeface="+mn-ea"/>
              </a:rPr>
              <a:t>神的义的显明</a:t>
            </a:r>
            <a:endParaRPr sz="6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7C3E623-F72A-8CCA-34AC-59D01E339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57460"/>
              </p:ext>
            </p:extLst>
          </p:nvPr>
        </p:nvGraphicFramePr>
        <p:xfrm>
          <a:off x="2832214" y="2134261"/>
          <a:ext cx="6527571" cy="2693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27571">
                  <a:extLst>
                    <a:ext uri="{9D8B030D-6E8A-4147-A177-3AD203B41FA5}">
                      <a16:colId xmlns:a16="http://schemas.microsoft.com/office/drawing/2014/main" val="2786429993"/>
                    </a:ext>
                  </a:extLst>
                </a:gridCol>
              </a:tblGrid>
              <a:tr h="2693771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3200" dirty="0"/>
                        <a:t>律法</a:t>
                      </a:r>
                      <a:endParaRPr lang="en-US" altLang="zh-CN" sz="3200" dirty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3200" dirty="0"/>
                        <a:t>先知</a:t>
                      </a:r>
                      <a:endParaRPr lang="en-US" altLang="zh-CN" sz="3200" dirty="0"/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3200" dirty="0"/>
                        <a:t>耶稣</a:t>
                      </a:r>
                      <a:endParaRPr lang="en-US" altLang="zh-CN" sz="3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altLang="zh-CN" sz="3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altLang="zh-CN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53411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6B9FFAB-EB53-C08A-E04B-04A59F037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08" y="2150242"/>
            <a:ext cx="2209177" cy="26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482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22A25E-862B-F12C-0309-5C1F65827258}"/>
              </a:ext>
            </a:extLst>
          </p:cNvPr>
          <p:cNvSpPr/>
          <p:nvPr/>
        </p:nvSpPr>
        <p:spPr>
          <a:xfrm>
            <a:off x="1511046" y="738410"/>
            <a:ext cx="9169908" cy="55091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zh-CN" altLang="en-US" sz="3200" dirty="0"/>
              <a:t>律法的意义</a:t>
            </a:r>
            <a:endParaRPr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/>
              <a:t>使人知罪</a:t>
            </a:r>
            <a:endParaRPr lang="en-US" altLang="zh-CN" sz="3200" dirty="0"/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3200" dirty="0"/>
              <a:t>显明神对人的心意</a:t>
            </a:r>
            <a:endParaRPr lang="en-US" altLang="zh-CN" sz="3200" dirty="0"/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3200" dirty="0"/>
              <a:t>显明神自己</a:t>
            </a:r>
            <a:endParaRPr lang="en-US" altLang="zh-CN" sz="3200" dirty="0"/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3200" dirty="0"/>
              <a:t>表明神的救赎计划</a:t>
            </a:r>
            <a:r>
              <a:rPr lang="en-US" altLang="zh-CN" sz="2400" dirty="0"/>
              <a:t>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2400" dirty="0"/>
          </a:p>
          <a:p>
            <a:r>
              <a:rPr lang="zh-CN" alt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律法的总结就是基督，使凡信他的都得着义。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------</a:t>
            </a:r>
            <a:r>
              <a:rPr lang="zh-CN" alt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罗马书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10:4</a:t>
            </a:r>
          </a:p>
          <a:p>
            <a:endParaRPr lang="en-US" altLang="zh-CN" sz="2400" dirty="0">
              <a:latin typeface="Roboto" panose="02000000000000000000" pitchFamily="2" charset="0"/>
            </a:endParaRPr>
          </a:p>
          <a:p>
            <a:r>
              <a:rPr lang="zh-CN" altLang="en-US" sz="2400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但如今，神的义在律法以外已经显明出来，有律法和先知为证，就是神的义因信耶稣基督加给一切相信的人，并没有分别。 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2400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                                                                        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------</a:t>
            </a:r>
            <a:r>
              <a:rPr lang="zh-CN" altLang="en-US" sz="2400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罗马书</a:t>
            </a:r>
            <a:r>
              <a:rPr lang="en-US" altLang="zh-CN" sz="2400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3:21-26</a:t>
            </a:r>
            <a:endParaRPr lang="en-US" altLang="zh-CN" sz="24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24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                                            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1506955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22A25E-862B-F12C-0309-5C1F65827258}"/>
              </a:ext>
            </a:extLst>
          </p:cNvPr>
          <p:cNvSpPr/>
          <p:nvPr/>
        </p:nvSpPr>
        <p:spPr>
          <a:xfrm>
            <a:off x="1511046" y="2154182"/>
            <a:ext cx="9169908" cy="26776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2400" dirty="0"/>
              <a:t>当我们知道了律法，知道了神的义，知道了神的标准和心意，但我们活不出神的标准怎么办？</a:t>
            </a:r>
            <a:endParaRPr lang="en-US" altLang="zh-CN" sz="24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2400" dirty="0"/>
              <a:t>是靠着信耶稣基督，是靠着信我们生命被改变，因信称义，不仅是罪得赦免，而是生命被改变，活出新生命的样式。</a:t>
            </a:r>
            <a:endParaRPr lang="en-US" altLang="zh-CN" sz="24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2400" dirty="0"/>
              <a:t>下周我们会更多地来讨论，什么是信，怎么信，怎样有新生命，</a:t>
            </a:r>
            <a:r>
              <a:rPr lang="en-US" altLang="zh-CN" sz="2400" dirty="0"/>
              <a:t>to be continue……………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                                            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6721948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内容占位符 4"/>
          <p:cNvSpPr txBox="1">
            <a:spLocks noGrp="1"/>
          </p:cNvSpPr>
          <p:nvPr>
            <p:ph type="body" idx="1"/>
          </p:nvPr>
        </p:nvSpPr>
        <p:spPr>
          <a:xfrm>
            <a:off x="1170038" y="1290360"/>
            <a:ext cx="9400426" cy="35285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9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不从恶人的计谋，不站罪人的道路，不坐亵慢人的座位，</a:t>
            </a:r>
            <a:endParaRPr lang="en-US" altLang="zh-CN" sz="29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900" b="1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</a:t>
            </a:r>
            <a:endParaRPr lang="zh-CN" altLang="en-US" sz="2900" b="0" dirty="0">
              <a:effectLst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唯喜爱耶和华的律法，昼夜思想，这人便为有福！ </a:t>
            </a:r>
            <a:r>
              <a:rPr lang="en-US" altLang="zh-CN" sz="2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----------</a:t>
            </a:r>
            <a:r>
              <a:rPr lang="zh-CN" altLang="en-US" sz="2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诗篇 </a:t>
            </a:r>
            <a:r>
              <a:rPr lang="en-US" altLang="zh-CN" sz="2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</a:t>
            </a:r>
            <a:r>
              <a:rPr lang="zh-CN" altLang="en-US" sz="2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：</a:t>
            </a:r>
            <a:r>
              <a:rPr lang="en-US" altLang="zh-CN" sz="29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1-2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400" b="0" dirty="0">
              <a:effectLst/>
            </a:endParaRP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4600" b="0" dirty="0">
              <a:effectLst/>
            </a:endParaRPr>
          </a:p>
          <a:p>
            <a:pPr marL="0" indent="0">
              <a:buNone/>
            </a:pPr>
            <a:r>
              <a:rPr lang="zh-CN" altLang="en-US" sz="4600" dirty="0"/>
              <a:t>                   为什么要喜爱律法？</a:t>
            </a:r>
            <a:endParaRPr lang="en-US" altLang="zh-CN" sz="4600" dirty="0"/>
          </a:p>
          <a:p>
            <a:pPr marL="0" indent="0">
              <a:buNone/>
            </a:pPr>
            <a:endParaRPr lang="en-US" altLang="zh-CN" sz="4600" dirty="0"/>
          </a:p>
          <a:p>
            <a:pPr marL="0" indent="0">
              <a:buNone/>
            </a:pPr>
            <a:r>
              <a:rPr lang="en-US" altLang="zh-CN" sz="4600" dirty="0"/>
              <a:t>                 </a:t>
            </a:r>
            <a:br>
              <a:rPr lang="zh-CN" altLang="en-US" sz="2800" dirty="0"/>
            </a:br>
            <a:endParaRPr lang="en-US" altLang="zh-CN" sz="400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SzTx/>
              <a:buNone/>
              <a:defRPr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endParaRPr lang="en-US" altLang="zh-CN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05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内容占位符 4"/>
          <p:cNvSpPr txBox="1">
            <a:spLocks noGrp="1"/>
          </p:cNvSpPr>
          <p:nvPr>
            <p:ph type="body" idx="1"/>
          </p:nvPr>
        </p:nvSpPr>
        <p:spPr>
          <a:xfrm>
            <a:off x="1170038" y="1290360"/>
            <a:ext cx="10203426" cy="21386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SzTx/>
              <a:defRPr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z="400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律法的意义是什么？</a:t>
            </a:r>
            <a:endParaRPr lang="en-US" altLang="zh-CN" sz="400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SzTx/>
              <a:buNone/>
              <a:defRPr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endParaRPr lang="en-US" altLang="zh-CN" sz="400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buSzTx/>
              <a:defRPr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r>
              <a:rPr lang="zh-CN" altLang="en-US" sz="400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神的义是如何显明的？</a:t>
            </a:r>
            <a:endParaRPr lang="en-US" altLang="zh-CN" sz="400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buSzTx/>
              <a:defRPr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endParaRPr lang="en-US" altLang="zh-CN" sz="400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SzTx/>
              <a:buNone/>
              <a:defRPr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endParaRPr lang="en-US" altLang="zh-CN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088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 3"/>
          <p:cNvSpPr txBox="1">
            <a:spLocks noGrp="1"/>
          </p:cNvSpPr>
          <p:nvPr>
            <p:ph type="title"/>
          </p:nvPr>
        </p:nvSpPr>
        <p:spPr>
          <a:xfrm>
            <a:off x="1005348" y="681037"/>
            <a:ext cx="9947787" cy="9747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6000"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lang="zh-CN" altLang="en-US" sz="6000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律法的意义</a:t>
            </a:r>
            <a:endParaRPr sz="6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2A25E-862B-F12C-0309-5C1F65827258}"/>
              </a:ext>
            </a:extLst>
          </p:cNvPr>
          <p:cNvSpPr/>
          <p:nvPr/>
        </p:nvSpPr>
        <p:spPr>
          <a:xfrm>
            <a:off x="1272540" y="2104222"/>
            <a:ext cx="9169908" cy="2923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3200" dirty="0"/>
              <a:t>使人知罪</a:t>
            </a:r>
            <a:r>
              <a:rPr lang="en-US" altLang="zh-CN" sz="3200" dirty="0"/>
              <a:t>                      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dirty="0"/>
              <a:t>                                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1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    </a:t>
            </a:r>
            <a:r>
              <a:rPr lang="zh-CN" alt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所以凡有血气的，没有一个因行律法能在神面前称义，因为律法 本是叫人知罪。                                                 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-----------</a:t>
            </a:r>
            <a:r>
              <a:rPr lang="zh-CN" alt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罗马书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3:20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24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      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是起点还是终点？我们能够活出律法吗？</a:t>
            </a: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8117278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 3"/>
          <p:cNvSpPr txBox="1">
            <a:spLocks noGrp="1"/>
          </p:cNvSpPr>
          <p:nvPr>
            <p:ph type="title"/>
          </p:nvPr>
        </p:nvSpPr>
        <p:spPr>
          <a:xfrm>
            <a:off x="1005348" y="681037"/>
            <a:ext cx="9947787" cy="9747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6000"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lang="zh-CN" altLang="en-US" sz="6000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律法的意义</a:t>
            </a:r>
            <a:endParaRPr sz="6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2A25E-862B-F12C-0309-5C1F65827258}"/>
              </a:ext>
            </a:extLst>
          </p:cNvPr>
          <p:cNvSpPr/>
          <p:nvPr/>
        </p:nvSpPr>
        <p:spPr>
          <a:xfrm>
            <a:off x="1354836" y="2042529"/>
            <a:ext cx="9371076" cy="26026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3200" dirty="0"/>
              <a:t>显明神对人的心意</a:t>
            </a:r>
            <a:r>
              <a:rPr lang="en-US" altLang="zh-CN" sz="3200" dirty="0"/>
              <a:t>                      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dirty="0"/>
              <a:t>                                   </a:t>
            </a:r>
            <a:r>
              <a:rPr lang="zh-CN" altLang="en-US" sz="3200" dirty="0"/>
              <a:t>分别为圣</a:t>
            </a:r>
            <a:endParaRPr lang="en-US" altLang="zh-CN" sz="32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dirty="0"/>
              <a:t>                                 </a:t>
            </a:r>
            <a:r>
              <a:rPr lang="zh-CN" altLang="en-US" sz="3200" dirty="0"/>
              <a:t>神国的子民</a:t>
            </a:r>
            <a:endParaRPr lang="en-US" altLang="zh-CN" sz="32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dirty="0"/>
              <a:t>                                    </a:t>
            </a:r>
            <a:r>
              <a:rPr lang="zh-CN" altLang="en-US" sz="3200" dirty="0"/>
              <a:t>神的儿女</a:t>
            </a:r>
            <a:endParaRPr lang="en-US" altLang="zh-CN" sz="32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9205418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 3"/>
          <p:cNvSpPr txBox="1">
            <a:spLocks noGrp="1"/>
          </p:cNvSpPr>
          <p:nvPr>
            <p:ph type="title"/>
          </p:nvPr>
        </p:nvSpPr>
        <p:spPr>
          <a:xfrm>
            <a:off x="1005348" y="681037"/>
            <a:ext cx="9947787" cy="9747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6000"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lang="zh-CN" altLang="en-US" sz="6000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律法的意义</a:t>
            </a:r>
            <a:endParaRPr sz="6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2A25E-862B-F12C-0309-5C1F65827258}"/>
              </a:ext>
            </a:extLst>
          </p:cNvPr>
          <p:cNvSpPr/>
          <p:nvPr/>
        </p:nvSpPr>
        <p:spPr>
          <a:xfrm>
            <a:off x="1354836" y="2400400"/>
            <a:ext cx="9681972" cy="18466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3200" dirty="0"/>
              <a:t>显明神自己</a:t>
            </a:r>
            <a:r>
              <a:rPr lang="en-US" altLang="zh-CN" sz="3200" dirty="0"/>
              <a:t>                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dirty="0"/>
              <a:t>                           </a:t>
            </a:r>
            <a:r>
              <a:rPr lang="zh-CN" altLang="en-US" sz="3200" dirty="0"/>
              <a:t>圣洁</a:t>
            </a:r>
            <a:r>
              <a:rPr lang="en-US" altLang="zh-CN" sz="3200" dirty="0"/>
              <a:t>    </a:t>
            </a:r>
            <a:r>
              <a:rPr lang="zh-CN" altLang="en-US" sz="3200" dirty="0"/>
              <a:t>公义</a:t>
            </a:r>
            <a:r>
              <a:rPr lang="en-US" altLang="zh-CN" sz="3200" dirty="0"/>
              <a:t>    </a:t>
            </a:r>
            <a:r>
              <a:rPr lang="zh-CN" altLang="en-US" sz="3200" dirty="0"/>
              <a:t>满有慈爱  </a:t>
            </a:r>
            <a:endParaRPr lang="en-US" altLang="zh-CN" sz="32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dirty="0"/>
              <a:t>                           </a:t>
            </a:r>
            <a:r>
              <a:rPr lang="zh-CN" altLang="en-US" sz="3200" dirty="0"/>
              <a:t>满有恩典  忍耐 饶恕 谦卑 </a:t>
            </a:r>
            <a:r>
              <a:rPr lang="en-US" altLang="zh-CN" sz="3200" dirty="0" err="1"/>
              <a:t>etc</a:t>
            </a: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4036288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 3"/>
          <p:cNvSpPr txBox="1">
            <a:spLocks noGrp="1"/>
          </p:cNvSpPr>
          <p:nvPr>
            <p:ph type="title"/>
          </p:nvPr>
        </p:nvSpPr>
        <p:spPr>
          <a:xfrm>
            <a:off x="1005348" y="681037"/>
            <a:ext cx="9947787" cy="9747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6000"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lang="zh-CN" altLang="en-US" sz="6000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律法的意义</a:t>
            </a:r>
            <a:endParaRPr sz="6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2A25E-862B-F12C-0309-5C1F65827258}"/>
              </a:ext>
            </a:extLst>
          </p:cNvPr>
          <p:cNvSpPr/>
          <p:nvPr/>
        </p:nvSpPr>
        <p:spPr>
          <a:xfrm>
            <a:off x="1684782" y="1842409"/>
            <a:ext cx="8822436" cy="43704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3200" dirty="0"/>
              <a:t>表明神的救赎计划</a:t>
            </a:r>
            <a:r>
              <a:rPr lang="en-US" altLang="zh-CN" sz="2400" dirty="0"/>
              <a:t>                                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                                              献祭的条例</a:t>
            </a:r>
            <a:endParaRPr lang="en-US" altLang="zh-CN" sz="24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dirty="0">
              <a:latin typeface="Roboto" panose="02000000000000000000" pitchFamily="2" charset="0"/>
            </a:endParaRPr>
          </a:p>
          <a:p>
            <a:pPr algn="l" rtl="0"/>
            <a:r>
              <a:rPr lang="zh-CN" altLang="en-US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 </a:t>
            </a:r>
            <a:r>
              <a:rPr lang="en-US" altLang="zh-CN" b="1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21 </a:t>
            </a:r>
            <a:r>
              <a:rPr lang="zh-CN" altLang="en-US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两手按在羊头上，承认</a:t>
            </a:r>
            <a:r>
              <a:rPr lang="zh-CN" altLang="en-US" b="0" i="0" u="sng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以色列</a:t>
            </a:r>
            <a:r>
              <a:rPr lang="zh-CN" altLang="en-US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人诸般的罪孽过犯，就是他们一切的罪愆，把这罪都归在羊的头上，借着所派之人的手，送到旷野去。 </a:t>
            </a:r>
            <a:r>
              <a:rPr lang="en-US" altLang="zh-CN" b="1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22 </a:t>
            </a:r>
            <a:r>
              <a:rPr lang="zh-CN" altLang="en-US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要把这羊放在旷野，这羊要担当他们一切的罪孽，带到无人之地。</a:t>
            </a:r>
            <a:endParaRPr lang="zh-CN" altLang="en-US" b="0" dirty="0">
              <a:effectLst/>
            </a:endParaRPr>
          </a:p>
          <a:p>
            <a:pPr algn="l" rtl="0"/>
            <a:r>
              <a:rPr lang="zh-CN" altLang="en-US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                                                                 </a:t>
            </a:r>
            <a:r>
              <a:rPr lang="en-US" altLang="zh-CN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---------</a:t>
            </a:r>
            <a:r>
              <a:rPr lang="zh-CN" altLang="en-US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利未记 </a:t>
            </a:r>
            <a:r>
              <a:rPr lang="en-US" altLang="zh-CN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16</a:t>
            </a:r>
            <a:r>
              <a:rPr lang="zh-CN" altLang="en-US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：</a:t>
            </a:r>
            <a:r>
              <a:rPr lang="en-US" altLang="zh-CN" b="0" i="0" u="none" strike="noStrike" cap="none" spc="0" baseline="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21-22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altLang="zh-CN" sz="24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                                             </a:t>
            </a:r>
            <a:r>
              <a: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完美的羔羊</a:t>
            </a: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/>
              <a:t>                 </a:t>
            </a:r>
            <a:r>
              <a:rPr lang="en-US" sz="2000" dirty="0"/>
              <a:t> </a:t>
            </a:r>
            <a:r>
              <a:rPr lang="zh-CN" altLang="en-US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律法的</a:t>
            </a:r>
            <a:r>
              <a:rPr lang="zh-CN" altLang="en-US" sz="2000" b="0" i="0" u="sng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总结</a:t>
            </a:r>
            <a:r>
              <a:rPr lang="zh-CN" altLang="en-US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就是基督，使凡信他的都得着义。</a:t>
            </a: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------</a:t>
            </a:r>
            <a:r>
              <a:rPr lang="zh-CN" altLang="en-US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罗马书</a:t>
            </a:r>
            <a:r>
              <a:rPr lang="en-US" altLang="zh-CN" sz="2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10:4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zh-CN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                            </a:t>
            </a:r>
            <a:r>
              <a:rPr kumimoji="0" lang="en-US" altLang="zh-CN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【</a:t>
            </a:r>
            <a:r>
              <a:rPr kumimoji="0" lang="zh-CN" alt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终点，目的</a:t>
            </a:r>
            <a:r>
              <a:rPr kumimoji="0" lang="en-US" altLang="zh-CN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等线"/>
              </a:rPr>
              <a:t>】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7281618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标题 3"/>
          <p:cNvSpPr txBox="1">
            <a:spLocks noGrp="1"/>
          </p:cNvSpPr>
          <p:nvPr>
            <p:ph type="title"/>
          </p:nvPr>
        </p:nvSpPr>
        <p:spPr>
          <a:xfrm>
            <a:off x="1005348" y="681037"/>
            <a:ext cx="9947787" cy="97477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6000">
                <a:latin typeface="Lantinghei SC Demibold"/>
                <a:ea typeface="Lantinghei SC Demibold"/>
                <a:cs typeface="Lantinghei SC Demibold"/>
                <a:sym typeface="Lantinghei SC Demibold"/>
              </a:defRPr>
            </a:pPr>
            <a:r>
              <a:rPr lang="zh-CN" altLang="en-US" sz="6000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律法的意义</a:t>
            </a:r>
            <a:endParaRPr sz="6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22A25E-862B-F12C-0309-5C1F65827258}"/>
              </a:ext>
            </a:extLst>
          </p:cNvPr>
          <p:cNvSpPr/>
          <p:nvPr/>
        </p:nvSpPr>
        <p:spPr>
          <a:xfrm>
            <a:off x="1394287" y="1966396"/>
            <a:ext cx="9169908" cy="24314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solidFill>
              <a:schemeClr val="tx2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/>
              <a:t>使人知罪</a:t>
            </a:r>
            <a:endParaRPr lang="en-US" altLang="zh-CN" sz="3200" dirty="0"/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3200" dirty="0"/>
              <a:t>显明神对人的心意</a:t>
            </a:r>
            <a:endParaRPr lang="en-US" altLang="zh-CN" sz="3200" dirty="0"/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3200" dirty="0"/>
              <a:t>显明神自己</a:t>
            </a:r>
            <a:endParaRPr lang="en-US" altLang="zh-CN" sz="3200" dirty="0"/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zh-CN" altLang="en-US" sz="3200" dirty="0"/>
              <a:t>表明神的救赎计划</a:t>
            </a:r>
            <a:r>
              <a:rPr lang="en-US" altLang="zh-CN" sz="2400" dirty="0"/>
              <a:t>                                 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zh-CN" altLang="en-US" sz="2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                                            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7746933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内容占位符 4"/>
          <p:cNvSpPr txBox="1">
            <a:spLocks noGrp="1"/>
          </p:cNvSpPr>
          <p:nvPr>
            <p:ph type="body" idx="1"/>
          </p:nvPr>
        </p:nvSpPr>
        <p:spPr>
          <a:xfrm>
            <a:off x="1106030" y="1281216"/>
            <a:ext cx="9720466" cy="28244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9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altLang="zh-CN" sz="4600" dirty="0"/>
          </a:p>
          <a:p>
            <a:pPr marL="0" indent="0">
              <a:buNone/>
            </a:pPr>
            <a:r>
              <a:rPr lang="zh-CN" altLang="en-US" sz="28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               </a:t>
            </a:r>
            <a:r>
              <a:rPr lang="zh-CN" altLang="en-US" sz="3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律法的总结就是基督，使凡信他的都得着义。</a:t>
            </a:r>
            <a:endParaRPr lang="en-US" altLang="zh-CN" sz="30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altLang="zh-CN" sz="3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                                                              ------</a:t>
            </a:r>
            <a:r>
              <a:rPr lang="zh-CN" altLang="en-US" sz="3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罗马书</a:t>
            </a:r>
            <a:r>
              <a:rPr lang="en-US" altLang="zh-CN" sz="30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10:4</a:t>
            </a:r>
          </a:p>
          <a:p>
            <a:pPr marL="0" indent="0">
              <a:buNone/>
            </a:pPr>
            <a:br>
              <a:rPr lang="zh-CN" altLang="en-US" sz="2800" dirty="0"/>
            </a:br>
            <a:endParaRPr lang="en-US" altLang="zh-CN" sz="400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SzTx/>
              <a:buNone/>
              <a:defRPr>
                <a:solidFill>
                  <a:srgbClr val="FFFFFF"/>
                </a:solidFill>
                <a:latin typeface="Lantinghei SC Extralight"/>
                <a:ea typeface="Lantinghei SC Extralight"/>
                <a:cs typeface="Lantinghei SC Extralight"/>
                <a:sym typeface="Lantinghei SC Extralight"/>
              </a:defRPr>
            </a:pPr>
            <a:endParaRPr lang="en-US" altLang="zh-CN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58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等线"/>
        <a:ea typeface="等线"/>
        <a:cs typeface="等线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891</Words>
  <Application>Microsoft Office PowerPoint</Application>
  <PresentationFormat>Widescreen</PresentationFormat>
  <Paragraphs>88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DengXian</vt:lpstr>
      <vt:lpstr>DengXian</vt:lpstr>
      <vt:lpstr>等线 Light</vt:lpstr>
      <vt:lpstr>Lantinghei SC Extralight</vt:lpstr>
      <vt:lpstr>Arial</vt:lpstr>
      <vt:lpstr>Calibri</vt:lpstr>
      <vt:lpstr>Roboto</vt:lpstr>
      <vt:lpstr>Office 主题​​</vt:lpstr>
      <vt:lpstr>罗马书中的“律法与称义”</vt:lpstr>
      <vt:lpstr>PowerPoint Presentation</vt:lpstr>
      <vt:lpstr>PowerPoint Presentation</vt:lpstr>
      <vt:lpstr>律法的意义</vt:lpstr>
      <vt:lpstr>律法的意义</vt:lpstr>
      <vt:lpstr>律法的意义</vt:lpstr>
      <vt:lpstr>律法的意义</vt:lpstr>
      <vt:lpstr>律法的意义</vt:lpstr>
      <vt:lpstr>PowerPoint Presentation</vt:lpstr>
      <vt:lpstr>神的义的显明</vt:lpstr>
      <vt:lpstr>神的义的显明</vt:lpstr>
      <vt:lpstr>神的义的显明</vt:lpstr>
      <vt:lpstr>神的义的显明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罗马书简介</dc:title>
  <dc:creator>Tony Jin</dc:creator>
  <cp:lastModifiedBy>han yuxiang</cp:lastModifiedBy>
  <cp:revision>78</cp:revision>
  <dcterms:modified xsi:type="dcterms:W3CDTF">2022-10-26T00:52:29Z</dcterms:modified>
</cp:coreProperties>
</file>