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 id="2147483750" r:id="rId2"/>
    <p:sldMasterId id="2147483762" r:id="rId3"/>
  </p:sldMasterIdLst>
  <p:notesMasterIdLst>
    <p:notesMasterId r:id="rId19"/>
  </p:notesMasterIdLst>
  <p:sldIdLst>
    <p:sldId id="256" r:id="rId4"/>
    <p:sldId id="754" r:id="rId5"/>
    <p:sldId id="272" r:id="rId6"/>
    <p:sldId id="260" r:id="rId7"/>
    <p:sldId id="752" r:id="rId8"/>
    <p:sldId id="270" r:id="rId9"/>
    <p:sldId id="258" r:id="rId10"/>
    <p:sldId id="262" r:id="rId11"/>
    <p:sldId id="259" r:id="rId12"/>
    <p:sldId id="748" r:id="rId13"/>
    <p:sldId id="747" r:id="rId14"/>
    <p:sldId id="744" r:id="rId15"/>
    <p:sldId id="749" r:id="rId16"/>
    <p:sldId id="750" r:id="rId17"/>
    <p:sldId id="7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p:scale>
          <a:sx n="65" d="100"/>
          <a:sy n="65" d="100"/>
        </p:scale>
        <p:origin x="804" y="4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F32A2B-321A-4D7E-92DF-BE1DD2F44363}"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F8FDD-9626-487F-B10D-A83CB1D596E8}" type="slidenum">
              <a:rPr lang="en-US" smtClean="0"/>
              <a:t>‹#›</a:t>
            </a:fld>
            <a:endParaRPr lang="en-US"/>
          </a:p>
        </p:txBody>
      </p:sp>
    </p:spTree>
    <p:extLst>
      <p:ext uri="{BB962C8B-B14F-4D97-AF65-F5344CB8AC3E}">
        <p14:creationId xmlns:p14="http://schemas.microsoft.com/office/powerpoint/2010/main" val="3917588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zh-CN" altLang="en-US" sz="2200" b="1" dirty="0">
                <a:effectLst/>
                <a:latin typeface="Helvetica Neue"/>
                <a:ea typeface="Helvetica Neue"/>
                <a:cs typeface="Helvetica Neue"/>
                <a:sym typeface="Helvetica Neue"/>
              </a:rPr>
              <a:t>“請大家查找與之相關的四段經文，並逐段閱讀。每段經文涉及到家譜中的哪一關鍵名字？這些經文分別預表了天國的哪一階段？”</a:t>
            </a:r>
            <a:endParaRPr lang="en-US" sz="2200" dirty="0">
              <a:effectLst/>
              <a:latin typeface="Helvetica Neue"/>
              <a:ea typeface="Helvetica Neue"/>
              <a:cs typeface="Helvetica Neue"/>
              <a:sym typeface="Helvetica Neue"/>
            </a:endParaRPr>
          </a:p>
          <a:p>
            <a:r>
              <a:rPr lang="en-US" altLang="zh-CN" sz="2200" b="1" dirty="0">
                <a:effectLst/>
                <a:latin typeface="Helvetica Neue"/>
                <a:ea typeface="Helvetica Neue"/>
                <a:cs typeface="Helvetica Neue"/>
                <a:sym typeface="Helvetica Neue"/>
              </a:rPr>
              <a:t>《</a:t>
            </a:r>
            <a:r>
              <a:rPr lang="zh-CN" altLang="en-US" sz="2200" b="1" dirty="0">
                <a:effectLst/>
                <a:latin typeface="Helvetica Neue"/>
                <a:ea typeface="Helvetica Neue"/>
                <a:cs typeface="Helvetica Neue"/>
                <a:sym typeface="Helvetica Neue"/>
              </a:rPr>
              <a:t>答案</a:t>
            </a:r>
            <a:r>
              <a:rPr lang="en-US" altLang="zh-CN" sz="2200" b="1"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創</a:t>
            </a:r>
            <a:r>
              <a:rPr lang="en-US" sz="2200" b="1" dirty="0">
                <a:effectLst/>
                <a:latin typeface="Helvetica Neue"/>
                <a:ea typeface="Helvetica Neue"/>
                <a:cs typeface="Helvetica Neue"/>
                <a:sym typeface="Helvetica Neue"/>
              </a:rPr>
              <a:t>17:5-6			</a:t>
            </a:r>
            <a:r>
              <a:rPr lang="zh-CN" altLang="en-US" sz="2200" b="1" dirty="0">
                <a:effectLst/>
                <a:latin typeface="Helvetica Neue"/>
                <a:ea typeface="Helvetica Neue"/>
                <a:cs typeface="Helvetica Neue"/>
                <a:sym typeface="Helvetica Neue"/>
              </a:rPr>
              <a:t>亞伯拉罕</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應許的天國</a:t>
            </a:r>
            <a:r>
              <a:rPr lang="en-US" sz="2200" b="1" dirty="0">
                <a:effectLst/>
                <a:latin typeface="Helvetica Neue"/>
                <a:ea typeface="Helvetica Neue"/>
                <a:cs typeface="Helvetica Neue"/>
                <a:sym typeface="Helvetica Neue"/>
              </a:rPr>
              <a:t>  	Promised Kingdom</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創世記</a:t>
            </a:r>
            <a:r>
              <a:rPr lang="en-US" sz="2200" b="1" dirty="0">
                <a:effectLst/>
                <a:latin typeface="Helvetica Neue"/>
                <a:ea typeface="Helvetica Neue"/>
                <a:cs typeface="Helvetica Neue"/>
                <a:sym typeface="Helvetica Neue"/>
              </a:rPr>
              <a:t>17:5-6</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5</a:t>
            </a:r>
            <a:r>
              <a:rPr lang="zh-CN" altLang="en-US" sz="2200" dirty="0">
                <a:effectLst/>
                <a:latin typeface="Helvetica Neue"/>
                <a:ea typeface="Helvetica Neue"/>
                <a:cs typeface="Helvetica Neue"/>
                <a:sym typeface="Helvetica Neue"/>
              </a:rPr>
              <a:t>從此以後，你的名不再叫亞伯蘭，要叫亞伯拉罕，因為我已立你作多國的父。</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6</a:t>
            </a:r>
            <a:r>
              <a:rPr lang="zh-CN" altLang="en-US" sz="2200" dirty="0">
                <a:effectLst/>
                <a:latin typeface="Helvetica Neue"/>
                <a:ea typeface="Helvetica Neue"/>
                <a:cs typeface="Helvetica Neue"/>
                <a:sym typeface="Helvetica Neue"/>
              </a:rPr>
              <a:t>我必使你的後裔極其繁多</a:t>
            </a:r>
            <a:r>
              <a:rPr lang="en-US" sz="2200" dirty="0">
                <a:effectLst/>
                <a:latin typeface="Helvetica Neue"/>
                <a:ea typeface="Helvetica Neue"/>
                <a:cs typeface="Helvetica Neue"/>
                <a:sym typeface="Helvetica Neue"/>
              </a:rPr>
              <a:t>;</a:t>
            </a:r>
            <a:r>
              <a:rPr lang="zh-CN" altLang="en-US" sz="2200" dirty="0">
                <a:effectLst/>
                <a:latin typeface="Helvetica Neue"/>
                <a:ea typeface="Helvetica Neue"/>
                <a:cs typeface="Helvetica Neue"/>
                <a:sym typeface="Helvetica Neue"/>
              </a:rPr>
              <a:t>國度從你而立，君王從你而出。</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詩</a:t>
            </a:r>
            <a:r>
              <a:rPr lang="en-US" sz="2200" b="1" dirty="0">
                <a:effectLst/>
                <a:latin typeface="Helvetica Neue"/>
                <a:ea typeface="Helvetica Neue"/>
                <a:cs typeface="Helvetica Neue"/>
                <a:sym typeface="Helvetica Neue"/>
              </a:rPr>
              <a:t>89:3-4       	</a:t>
            </a:r>
            <a:r>
              <a:rPr lang="zh-CN" altLang="en-US" sz="2200" b="1" dirty="0">
                <a:effectLst/>
                <a:latin typeface="Helvetica Neue"/>
                <a:ea typeface="Helvetica Neue"/>
                <a:cs typeface="Helvetica Neue"/>
                <a:sym typeface="Helvetica Neue"/>
              </a:rPr>
              <a:t>大</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衛 </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預表的天國  </a:t>
            </a:r>
            <a:r>
              <a:rPr lang="en-US" sz="2200" b="1" dirty="0">
                <a:effectLst/>
                <a:latin typeface="Helvetica Neue"/>
                <a:ea typeface="Helvetica Neue"/>
                <a:cs typeface="Helvetica Neue"/>
                <a:sym typeface="Helvetica Neue"/>
              </a:rPr>
              <a:t>	Provisional Kingdom</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詩篇</a:t>
            </a:r>
            <a:r>
              <a:rPr lang="en-US" sz="2200" b="1" dirty="0">
                <a:effectLst/>
                <a:latin typeface="Helvetica Neue"/>
                <a:ea typeface="Helvetica Neue"/>
                <a:cs typeface="Helvetica Neue"/>
                <a:sym typeface="Helvetica Neue"/>
              </a:rPr>
              <a:t>89:3-4</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3</a:t>
            </a:r>
            <a:r>
              <a:rPr lang="zh-CN" altLang="en-US" sz="2200" dirty="0">
                <a:effectLst/>
                <a:latin typeface="Helvetica Neue"/>
                <a:ea typeface="Helvetica Neue"/>
                <a:cs typeface="Helvetica Neue"/>
                <a:sym typeface="Helvetica Neue"/>
              </a:rPr>
              <a:t>我與我所揀選的人立了約，向我的僕人大衛起了誓</a:t>
            </a:r>
            <a:r>
              <a:rPr lang="en-US" altLang="zh-CN"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4</a:t>
            </a:r>
            <a:r>
              <a:rPr lang="zh-CN" altLang="en-US" sz="2200" dirty="0">
                <a:effectLst/>
                <a:latin typeface="Helvetica Neue"/>
                <a:ea typeface="Helvetica Neue"/>
                <a:cs typeface="Helvetica Neue"/>
                <a:sym typeface="Helvetica Neue"/>
              </a:rPr>
              <a:t>我要建立你的後裔，直到永遠</a:t>
            </a:r>
            <a:r>
              <a:rPr lang="en-US" sz="2200" dirty="0">
                <a:effectLst/>
                <a:latin typeface="Helvetica Neue"/>
                <a:ea typeface="Helvetica Neue"/>
                <a:cs typeface="Helvetica Neue"/>
                <a:sym typeface="Helvetica Neue"/>
              </a:rPr>
              <a:t>;</a:t>
            </a:r>
            <a:r>
              <a:rPr lang="zh-CN" altLang="en-US" sz="2200" dirty="0">
                <a:effectLst/>
                <a:latin typeface="Helvetica Neue"/>
                <a:ea typeface="Helvetica Neue"/>
                <a:cs typeface="Helvetica Neue"/>
                <a:sym typeface="Helvetica Neue"/>
              </a:rPr>
              <a:t>要建立你的寶座，直到萬代。（細拉）</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列王</a:t>
            </a:r>
            <a:r>
              <a:rPr lang="en-US" sz="2200" b="1" dirty="0">
                <a:effectLst/>
                <a:latin typeface="Helvetica Neue"/>
                <a:ea typeface="Helvetica Neue"/>
                <a:cs typeface="Helvetica Neue"/>
                <a:sym typeface="Helvetica Neue"/>
              </a:rPr>
              <a:t>(</a:t>
            </a:r>
            <a:r>
              <a:rPr lang="zh-CN" altLang="en-US" sz="2200" b="1" dirty="0">
                <a:effectLst/>
                <a:latin typeface="Helvetica Neue"/>
                <a:ea typeface="Helvetica Neue"/>
                <a:cs typeface="Helvetica Neue"/>
                <a:sym typeface="Helvetica Neue"/>
              </a:rPr>
              <a:t>下</a:t>
            </a:r>
            <a:r>
              <a:rPr lang="en-US" sz="2200" b="1" dirty="0">
                <a:effectLst/>
                <a:latin typeface="Helvetica Neue"/>
                <a:ea typeface="Helvetica Neue"/>
                <a:cs typeface="Helvetica Neue"/>
                <a:sym typeface="Helvetica Neue"/>
              </a:rPr>
              <a:t>)24:15-16    	</a:t>
            </a:r>
            <a:r>
              <a:rPr lang="zh-CN" altLang="en-US" sz="2200" b="1" dirty="0">
                <a:effectLst/>
                <a:latin typeface="Helvetica Neue"/>
                <a:ea typeface="Helvetica Neue"/>
                <a:cs typeface="Helvetica Neue"/>
                <a:sym typeface="Helvetica Neue"/>
              </a:rPr>
              <a:t>巴比倫</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空檔的天國</a:t>
            </a:r>
            <a:r>
              <a:rPr lang="en-US" sz="2200" b="1" dirty="0">
                <a:effectLst/>
                <a:latin typeface="Helvetica Neue"/>
                <a:ea typeface="Helvetica Neue"/>
                <a:cs typeface="Helvetica Neue"/>
                <a:sym typeface="Helvetica Neue"/>
              </a:rPr>
              <a:t>  	Punished Kingdom</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列王紀下</a:t>
            </a:r>
            <a:r>
              <a:rPr lang="en-US" sz="2200" b="1" dirty="0">
                <a:effectLst/>
                <a:latin typeface="Helvetica Neue"/>
                <a:ea typeface="Helvetica Neue"/>
                <a:cs typeface="Helvetica Neue"/>
                <a:sym typeface="Helvetica Neue"/>
              </a:rPr>
              <a:t>24:15-16</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15</a:t>
            </a:r>
            <a:r>
              <a:rPr lang="zh-CN" altLang="en-US" sz="2200" dirty="0">
                <a:effectLst/>
                <a:latin typeface="Helvetica Neue"/>
                <a:ea typeface="Helvetica Neue"/>
                <a:cs typeface="Helvetica Neue"/>
                <a:sym typeface="Helvetica Neue"/>
              </a:rPr>
              <a:t>並將約雅斤和王母、後妃、太監，與國中的大官，都從耶路撒冷擄到巴比倫去了</a:t>
            </a:r>
            <a:r>
              <a:rPr lang="en-US" sz="2200" dirty="0">
                <a:effectLst/>
                <a:latin typeface="Helvetica Neue"/>
                <a:ea typeface="Helvetica Neue"/>
                <a:cs typeface="Helvetica Neue"/>
                <a:sym typeface="Helvetica Neue"/>
              </a:rPr>
              <a:t>;</a:t>
            </a:r>
          </a:p>
          <a:p>
            <a:r>
              <a:rPr lang="en-US" sz="2200" baseline="30000" dirty="0">
                <a:effectLst/>
                <a:latin typeface="Helvetica Neue"/>
                <a:ea typeface="Helvetica Neue"/>
                <a:cs typeface="Helvetica Neue"/>
                <a:sym typeface="Helvetica Neue"/>
              </a:rPr>
              <a:t>16</a:t>
            </a:r>
            <a:r>
              <a:rPr lang="zh-CN" altLang="en-US" sz="2200" dirty="0">
                <a:effectLst/>
                <a:latin typeface="Helvetica Neue"/>
                <a:ea typeface="Helvetica Neue"/>
                <a:cs typeface="Helvetica Neue"/>
                <a:sym typeface="Helvetica Neue"/>
              </a:rPr>
              <a:t>又將一切勇士七千人和木匠、鐵匠一千人，都是能上陣的勇士，全擄到巴比倫去了。</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賽</a:t>
            </a:r>
            <a:r>
              <a:rPr lang="en-US" sz="2200" b="1" dirty="0">
                <a:effectLst/>
                <a:latin typeface="Helvetica Neue"/>
                <a:ea typeface="Helvetica Neue"/>
                <a:cs typeface="Helvetica Neue"/>
                <a:sym typeface="Helvetica Neue"/>
              </a:rPr>
              <a:t>9:6-7             	</a:t>
            </a:r>
            <a:r>
              <a:rPr lang="zh-CN" altLang="en-US" sz="2200" b="1" dirty="0">
                <a:effectLst/>
                <a:latin typeface="Helvetica Neue"/>
                <a:ea typeface="Helvetica Neue"/>
                <a:cs typeface="Helvetica Neue"/>
                <a:sym typeface="Helvetica Neue"/>
              </a:rPr>
              <a:t>基</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督</a:t>
            </a:r>
            <a:r>
              <a:rPr lang="en-US" sz="2200" b="1" dirty="0">
                <a:effectLst/>
                <a:latin typeface="Helvetica Neue"/>
                <a:ea typeface="Helvetica Neue"/>
                <a:cs typeface="Helvetica Neue"/>
                <a:sym typeface="Helvetica Neue"/>
              </a:rPr>
              <a:t>        	</a:t>
            </a:r>
            <a:r>
              <a:rPr lang="zh-CN" altLang="en-US" sz="2200" b="1" dirty="0">
                <a:effectLst/>
                <a:latin typeface="Helvetica Neue"/>
                <a:ea typeface="Helvetica Neue"/>
                <a:cs typeface="Helvetica Neue"/>
                <a:sym typeface="Helvetica Neue"/>
              </a:rPr>
              <a:t>完成的天國</a:t>
            </a:r>
            <a:r>
              <a:rPr lang="en-US" sz="2200" b="1" dirty="0">
                <a:effectLst/>
                <a:latin typeface="Helvetica Neue"/>
                <a:ea typeface="Helvetica Neue"/>
                <a:cs typeface="Helvetica Neue"/>
                <a:sym typeface="Helvetica Neue"/>
              </a:rPr>
              <a:t>  	Perfect Kingdom</a:t>
            </a:r>
            <a:endParaRPr lang="en-US" sz="2200" dirty="0">
              <a:effectLst/>
              <a:latin typeface="Helvetica Neue"/>
              <a:ea typeface="Helvetica Neue"/>
              <a:cs typeface="Helvetica Neue"/>
              <a:sym typeface="Helvetica Neue"/>
            </a:endParaRPr>
          </a:p>
          <a:p>
            <a:r>
              <a:rPr lang="zh-CN" altLang="en-US" sz="2200" b="1" dirty="0">
                <a:effectLst/>
                <a:latin typeface="Helvetica Neue"/>
                <a:ea typeface="Helvetica Neue"/>
                <a:cs typeface="Helvetica Neue"/>
                <a:sym typeface="Helvetica Neue"/>
              </a:rPr>
              <a:t>以賽亞書</a:t>
            </a:r>
            <a:r>
              <a:rPr lang="en-US" sz="2200" b="1" dirty="0">
                <a:effectLst/>
                <a:latin typeface="Helvetica Neue"/>
                <a:ea typeface="Helvetica Neue"/>
                <a:cs typeface="Helvetica Neue"/>
                <a:sym typeface="Helvetica Neue"/>
              </a:rPr>
              <a:t>9:6-7</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6</a:t>
            </a:r>
            <a:r>
              <a:rPr lang="zh-CN" altLang="en-US" sz="2200" dirty="0">
                <a:effectLst/>
                <a:latin typeface="Helvetica Neue"/>
                <a:ea typeface="Helvetica Neue"/>
                <a:cs typeface="Helvetica Neue"/>
                <a:sym typeface="Helvetica Neue"/>
              </a:rPr>
              <a:t>因有一嬰孩為我們而生</a:t>
            </a:r>
            <a:r>
              <a:rPr lang="en-US" sz="2200" dirty="0">
                <a:effectLst/>
                <a:latin typeface="Helvetica Neue"/>
                <a:ea typeface="Helvetica Neue"/>
                <a:cs typeface="Helvetica Neue"/>
                <a:sym typeface="Helvetica Neue"/>
              </a:rPr>
              <a:t>;</a:t>
            </a:r>
            <a:r>
              <a:rPr lang="zh-CN" altLang="en-US" sz="2200" dirty="0">
                <a:effectLst/>
                <a:latin typeface="Helvetica Neue"/>
                <a:ea typeface="Helvetica Neue"/>
                <a:cs typeface="Helvetica Neue"/>
                <a:sym typeface="Helvetica Neue"/>
              </a:rPr>
              <a:t>有一子賜給我們。政權必擔在他的肩頭上</a:t>
            </a:r>
            <a:r>
              <a:rPr lang="en-US" sz="2200" dirty="0">
                <a:effectLst/>
                <a:latin typeface="Helvetica Neue"/>
                <a:ea typeface="Helvetica Neue"/>
                <a:cs typeface="Helvetica Neue"/>
                <a:sym typeface="Helvetica Neue"/>
              </a:rPr>
              <a:t>;</a:t>
            </a:r>
            <a:r>
              <a:rPr lang="zh-CN" altLang="en-US" sz="2200" dirty="0">
                <a:effectLst/>
                <a:latin typeface="Helvetica Neue"/>
                <a:ea typeface="Helvetica Neue"/>
                <a:cs typeface="Helvetica Neue"/>
                <a:sym typeface="Helvetica Neue"/>
              </a:rPr>
              <a:t>他名稱為奇妙策士、全能的神、永在的父、和平的君。</a:t>
            </a:r>
            <a:endParaRPr lang="en-US" sz="2200" dirty="0">
              <a:effectLst/>
              <a:latin typeface="Helvetica Neue"/>
              <a:ea typeface="Helvetica Neue"/>
              <a:cs typeface="Helvetica Neue"/>
              <a:sym typeface="Helvetica Neue"/>
            </a:endParaRPr>
          </a:p>
          <a:p>
            <a:r>
              <a:rPr lang="en-US" sz="2200" baseline="30000" dirty="0">
                <a:effectLst/>
                <a:latin typeface="Helvetica Neue"/>
                <a:ea typeface="Helvetica Neue"/>
                <a:cs typeface="Helvetica Neue"/>
                <a:sym typeface="Helvetica Neue"/>
              </a:rPr>
              <a:t>7</a:t>
            </a:r>
            <a:r>
              <a:rPr lang="zh-CN" altLang="en-US" sz="2200" dirty="0">
                <a:effectLst/>
                <a:latin typeface="Helvetica Neue"/>
                <a:ea typeface="Helvetica Neue"/>
                <a:cs typeface="Helvetica Neue"/>
                <a:sym typeface="Helvetica Neue"/>
              </a:rPr>
              <a:t>他的政權與平安必加增無窮。他必在大衛的寶座上治理他的國，以公平公義使國堅定穩固，從今直到永遠。萬軍之耶和華的熱心必成就這事。</a:t>
            </a:r>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75184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err="1">
                <a:effectLst/>
                <a:latin typeface="Helvetica Neue"/>
                <a:ea typeface="Helvetica Neue"/>
                <a:cs typeface="Helvetica Neue"/>
                <a:sym typeface="Helvetica Neue"/>
              </a:rPr>
              <a:t>PMingLiU</a:t>
            </a:r>
            <a:r>
              <a:rPr lang="en-US" sz="2200" dirty="0">
                <a:effectLst/>
                <a:latin typeface="Helvetica Neue"/>
                <a:ea typeface="Helvetica Neue"/>
                <a:cs typeface="Helvetica Neue"/>
                <a:sym typeface="Helvetica Neue"/>
              </a:rPr>
              <a:t> (Body) DFPWeiBeiW7-GB</a:t>
            </a:r>
            <a:endParaRPr lang="en-US" dirty="0"/>
          </a:p>
        </p:txBody>
      </p:sp>
    </p:spTree>
    <p:extLst>
      <p:ext uri="{BB962C8B-B14F-4D97-AF65-F5344CB8AC3E}">
        <p14:creationId xmlns:p14="http://schemas.microsoft.com/office/powerpoint/2010/main" val="1751841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6/30/2022</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10757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6/30/2022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809743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6/30/2022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494400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21DC-DE9D-0D36-2618-8752BACA10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349A2B-FF1E-F8C0-629D-6EDC8F7AA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7DDAA3-8E40-06E2-4A4B-BADB30D6FA13}"/>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61879CB1-60FA-209C-36AA-1D10964DF92F}"/>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B80CC1E3-E96D-AE63-86A2-2B01EC42B259}"/>
              </a:ext>
            </a:extLst>
          </p:cNvPr>
          <p:cNvSpPr>
            <a:spLocks noGrp="1"/>
          </p:cNvSpPr>
          <p:nvPr>
            <p:ph type="sldNum" sz="quarter" idx="12"/>
          </p:nvPr>
        </p:nvSpPr>
        <p:spPr/>
        <p:txBody>
          <a:bodyPr/>
          <a:lstStyle>
            <a:lvl1pPr>
              <a:defRPr/>
            </a:lvl1pPr>
          </a:lstStyle>
          <a:p>
            <a:fld id="{8D2A4985-1909-48A8-9915-F5DC48D3E9D8}" type="slidenum">
              <a:rPr lang="zh-TW" altLang="en-US"/>
              <a:pPr/>
              <a:t>‹#›</a:t>
            </a:fld>
            <a:endParaRPr lang="en-US" altLang="zh-TW"/>
          </a:p>
        </p:txBody>
      </p:sp>
    </p:spTree>
    <p:extLst>
      <p:ext uri="{BB962C8B-B14F-4D97-AF65-F5344CB8AC3E}">
        <p14:creationId xmlns:p14="http://schemas.microsoft.com/office/powerpoint/2010/main" val="4209601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4502-AEBD-F130-B7A5-A7310778B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F59A8C-6051-841E-85A0-56079BB5BE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4A850-D211-70FA-3C0F-099C94001F4F}"/>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98006779-6A1C-FBF4-DC99-61C17BF0C78B}"/>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AE2443B8-1489-C570-5CAB-8EA9B530F7DC}"/>
              </a:ext>
            </a:extLst>
          </p:cNvPr>
          <p:cNvSpPr>
            <a:spLocks noGrp="1"/>
          </p:cNvSpPr>
          <p:nvPr>
            <p:ph type="sldNum" sz="quarter" idx="12"/>
          </p:nvPr>
        </p:nvSpPr>
        <p:spPr/>
        <p:txBody>
          <a:bodyPr/>
          <a:lstStyle>
            <a:lvl1pPr>
              <a:defRPr/>
            </a:lvl1pPr>
          </a:lstStyle>
          <a:p>
            <a:fld id="{8F6DF6D3-E77B-4747-9717-5ED381ADCB40}" type="slidenum">
              <a:rPr lang="zh-TW" altLang="en-US"/>
              <a:pPr/>
              <a:t>‹#›</a:t>
            </a:fld>
            <a:endParaRPr lang="en-US" altLang="zh-TW"/>
          </a:p>
        </p:txBody>
      </p:sp>
    </p:spTree>
    <p:extLst>
      <p:ext uri="{BB962C8B-B14F-4D97-AF65-F5344CB8AC3E}">
        <p14:creationId xmlns:p14="http://schemas.microsoft.com/office/powerpoint/2010/main" val="1580494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B361B-CB5B-8092-F354-311EC268D48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22D886-0B5C-2395-D519-9A24C24858D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84422D0-C7B0-88AE-6AFC-D9316C074A2E}"/>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557AFD08-9252-388A-A649-BF990EDF054B}"/>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9FF25C70-AFD0-14C1-0D58-31F5CDD78B09}"/>
              </a:ext>
            </a:extLst>
          </p:cNvPr>
          <p:cNvSpPr>
            <a:spLocks noGrp="1"/>
          </p:cNvSpPr>
          <p:nvPr>
            <p:ph type="sldNum" sz="quarter" idx="12"/>
          </p:nvPr>
        </p:nvSpPr>
        <p:spPr/>
        <p:txBody>
          <a:bodyPr/>
          <a:lstStyle>
            <a:lvl1pPr>
              <a:defRPr/>
            </a:lvl1pPr>
          </a:lstStyle>
          <a:p>
            <a:fld id="{824636B0-06BF-4C63-AFA6-9E3C5DFE77D9}" type="slidenum">
              <a:rPr lang="zh-TW" altLang="en-US"/>
              <a:pPr/>
              <a:t>‹#›</a:t>
            </a:fld>
            <a:endParaRPr lang="en-US" altLang="zh-TW"/>
          </a:p>
        </p:txBody>
      </p:sp>
    </p:spTree>
    <p:extLst>
      <p:ext uri="{BB962C8B-B14F-4D97-AF65-F5344CB8AC3E}">
        <p14:creationId xmlns:p14="http://schemas.microsoft.com/office/powerpoint/2010/main" val="1803188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71EDD-52FA-D317-E9B3-61B0937D96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6F701-7085-5540-EB33-5E2B4898716B}"/>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53F0CB-7C40-0959-85FA-0CD5E259209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D82171-3448-0E13-7E0C-66BFA6BEC4B6}"/>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054FBC45-2C45-1F32-681D-79FEFE11ACCD}"/>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D93DE2B0-B468-29A7-EFA8-E34832C97E30}"/>
              </a:ext>
            </a:extLst>
          </p:cNvPr>
          <p:cNvSpPr>
            <a:spLocks noGrp="1"/>
          </p:cNvSpPr>
          <p:nvPr>
            <p:ph type="sldNum" sz="quarter" idx="12"/>
          </p:nvPr>
        </p:nvSpPr>
        <p:spPr/>
        <p:txBody>
          <a:bodyPr/>
          <a:lstStyle>
            <a:lvl1pPr>
              <a:defRPr/>
            </a:lvl1pPr>
          </a:lstStyle>
          <a:p>
            <a:fld id="{4EC80571-2FA2-4928-9049-671FEEE70978}" type="slidenum">
              <a:rPr lang="zh-TW" altLang="en-US"/>
              <a:pPr/>
              <a:t>‹#›</a:t>
            </a:fld>
            <a:endParaRPr lang="en-US" altLang="zh-TW"/>
          </a:p>
        </p:txBody>
      </p:sp>
    </p:spTree>
    <p:extLst>
      <p:ext uri="{BB962C8B-B14F-4D97-AF65-F5344CB8AC3E}">
        <p14:creationId xmlns:p14="http://schemas.microsoft.com/office/powerpoint/2010/main" val="4009174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7672-E261-B119-A951-8B9661E98CE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1AACE-5FE6-9AB9-730A-8247E6DF428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D9165-722D-2B27-3E50-2233AA7E0E0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7C035-9635-5379-7A04-6393B93A4E0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1A726-0F06-7B96-2F26-EC1D8EAE3CA6}"/>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27624-5CEC-C61F-522B-0A14C4608C42}"/>
              </a:ext>
            </a:extLst>
          </p:cNvPr>
          <p:cNvSpPr>
            <a:spLocks noGrp="1"/>
          </p:cNvSpPr>
          <p:nvPr>
            <p:ph type="dt" sz="half" idx="10"/>
          </p:nvPr>
        </p:nvSpPr>
        <p:spPr/>
        <p:txBody>
          <a:bodyPr/>
          <a:lstStyle>
            <a:lvl1pPr>
              <a:defRPr/>
            </a:lvl1pPr>
          </a:lstStyle>
          <a:p>
            <a:endParaRPr lang="en-US" altLang="zh-TW"/>
          </a:p>
        </p:txBody>
      </p:sp>
      <p:sp>
        <p:nvSpPr>
          <p:cNvPr id="8" name="Footer Placeholder 7">
            <a:extLst>
              <a:ext uri="{FF2B5EF4-FFF2-40B4-BE49-F238E27FC236}">
                <a16:creationId xmlns:a16="http://schemas.microsoft.com/office/drawing/2014/main" id="{13E466B6-E492-0683-7F75-826CDB0E0168}"/>
              </a:ext>
            </a:extLst>
          </p:cNvPr>
          <p:cNvSpPr>
            <a:spLocks noGrp="1"/>
          </p:cNvSpPr>
          <p:nvPr>
            <p:ph type="ftr" sz="quarter" idx="11"/>
          </p:nvPr>
        </p:nvSpPr>
        <p:spPr/>
        <p:txBody>
          <a:bodyPr/>
          <a:lstStyle>
            <a:lvl1pPr>
              <a:defRPr/>
            </a:lvl1pPr>
          </a:lstStyle>
          <a:p>
            <a:endParaRPr lang="en-US" altLang="zh-TW"/>
          </a:p>
        </p:txBody>
      </p:sp>
      <p:sp>
        <p:nvSpPr>
          <p:cNvPr id="9" name="Slide Number Placeholder 8">
            <a:extLst>
              <a:ext uri="{FF2B5EF4-FFF2-40B4-BE49-F238E27FC236}">
                <a16:creationId xmlns:a16="http://schemas.microsoft.com/office/drawing/2014/main" id="{8022C611-5CE4-071A-716F-A147B7999904}"/>
              </a:ext>
            </a:extLst>
          </p:cNvPr>
          <p:cNvSpPr>
            <a:spLocks noGrp="1"/>
          </p:cNvSpPr>
          <p:nvPr>
            <p:ph type="sldNum" sz="quarter" idx="12"/>
          </p:nvPr>
        </p:nvSpPr>
        <p:spPr/>
        <p:txBody>
          <a:bodyPr/>
          <a:lstStyle>
            <a:lvl1pPr>
              <a:defRPr/>
            </a:lvl1pPr>
          </a:lstStyle>
          <a:p>
            <a:fld id="{53816AD6-AE33-49F4-B287-43F381B1573A}" type="slidenum">
              <a:rPr lang="zh-TW" altLang="en-US"/>
              <a:pPr/>
              <a:t>‹#›</a:t>
            </a:fld>
            <a:endParaRPr lang="en-US" altLang="zh-TW"/>
          </a:p>
        </p:txBody>
      </p:sp>
    </p:spTree>
    <p:extLst>
      <p:ext uri="{BB962C8B-B14F-4D97-AF65-F5344CB8AC3E}">
        <p14:creationId xmlns:p14="http://schemas.microsoft.com/office/powerpoint/2010/main" val="1429371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4F434-8087-5448-0481-81C939E1D8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217D5-F5C9-7F04-ACB8-4EE6DB0F7F35}"/>
              </a:ext>
            </a:extLst>
          </p:cNvPr>
          <p:cNvSpPr>
            <a:spLocks noGrp="1"/>
          </p:cNvSpPr>
          <p:nvPr>
            <p:ph type="dt" sz="half" idx="10"/>
          </p:nvPr>
        </p:nvSpPr>
        <p:spPr/>
        <p:txBody>
          <a:bodyPr/>
          <a:lstStyle>
            <a:lvl1pPr>
              <a:defRPr/>
            </a:lvl1pPr>
          </a:lstStyle>
          <a:p>
            <a:endParaRPr lang="en-US" altLang="zh-TW"/>
          </a:p>
        </p:txBody>
      </p:sp>
      <p:sp>
        <p:nvSpPr>
          <p:cNvPr id="4" name="Footer Placeholder 3">
            <a:extLst>
              <a:ext uri="{FF2B5EF4-FFF2-40B4-BE49-F238E27FC236}">
                <a16:creationId xmlns:a16="http://schemas.microsoft.com/office/drawing/2014/main" id="{AB1779B2-5788-F90D-F00B-9C07196E109C}"/>
              </a:ext>
            </a:extLst>
          </p:cNvPr>
          <p:cNvSpPr>
            <a:spLocks noGrp="1"/>
          </p:cNvSpPr>
          <p:nvPr>
            <p:ph type="ftr" sz="quarter" idx="11"/>
          </p:nvPr>
        </p:nvSpPr>
        <p:spPr/>
        <p:txBody>
          <a:bodyPr/>
          <a:lstStyle>
            <a:lvl1pPr>
              <a:defRPr/>
            </a:lvl1pPr>
          </a:lstStyle>
          <a:p>
            <a:endParaRPr lang="en-US" altLang="zh-TW"/>
          </a:p>
        </p:txBody>
      </p:sp>
      <p:sp>
        <p:nvSpPr>
          <p:cNvPr id="5" name="Slide Number Placeholder 4">
            <a:extLst>
              <a:ext uri="{FF2B5EF4-FFF2-40B4-BE49-F238E27FC236}">
                <a16:creationId xmlns:a16="http://schemas.microsoft.com/office/drawing/2014/main" id="{B36F1A9A-DD7C-71C0-4F11-C6793301ACAF}"/>
              </a:ext>
            </a:extLst>
          </p:cNvPr>
          <p:cNvSpPr>
            <a:spLocks noGrp="1"/>
          </p:cNvSpPr>
          <p:nvPr>
            <p:ph type="sldNum" sz="quarter" idx="12"/>
          </p:nvPr>
        </p:nvSpPr>
        <p:spPr/>
        <p:txBody>
          <a:bodyPr/>
          <a:lstStyle>
            <a:lvl1pPr>
              <a:defRPr/>
            </a:lvl1pPr>
          </a:lstStyle>
          <a:p>
            <a:fld id="{76135C9E-BD0E-4DF8-8C1B-46882A20B314}" type="slidenum">
              <a:rPr lang="zh-TW" altLang="en-US"/>
              <a:pPr/>
              <a:t>‹#›</a:t>
            </a:fld>
            <a:endParaRPr lang="en-US" altLang="zh-TW"/>
          </a:p>
        </p:txBody>
      </p:sp>
    </p:spTree>
    <p:extLst>
      <p:ext uri="{BB962C8B-B14F-4D97-AF65-F5344CB8AC3E}">
        <p14:creationId xmlns:p14="http://schemas.microsoft.com/office/powerpoint/2010/main" val="396718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072F7D-844D-70A7-7080-E89D3AD85D8B}"/>
              </a:ext>
            </a:extLst>
          </p:cNvPr>
          <p:cNvSpPr>
            <a:spLocks noGrp="1"/>
          </p:cNvSpPr>
          <p:nvPr>
            <p:ph type="dt" sz="half" idx="10"/>
          </p:nvPr>
        </p:nvSpPr>
        <p:spPr/>
        <p:txBody>
          <a:bodyPr/>
          <a:lstStyle>
            <a:lvl1pPr>
              <a:defRPr/>
            </a:lvl1pPr>
          </a:lstStyle>
          <a:p>
            <a:endParaRPr lang="en-US" altLang="zh-TW"/>
          </a:p>
        </p:txBody>
      </p:sp>
      <p:sp>
        <p:nvSpPr>
          <p:cNvPr id="3" name="Footer Placeholder 2">
            <a:extLst>
              <a:ext uri="{FF2B5EF4-FFF2-40B4-BE49-F238E27FC236}">
                <a16:creationId xmlns:a16="http://schemas.microsoft.com/office/drawing/2014/main" id="{C8BE6CC8-81E1-0DF3-E789-E3477C25A90F}"/>
              </a:ext>
            </a:extLst>
          </p:cNvPr>
          <p:cNvSpPr>
            <a:spLocks noGrp="1"/>
          </p:cNvSpPr>
          <p:nvPr>
            <p:ph type="ftr" sz="quarter" idx="11"/>
          </p:nvPr>
        </p:nvSpPr>
        <p:spPr/>
        <p:txBody>
          <a:bodyPr/>
          <a:lstStyle>
            <a:lvl1pPr>
              <a:defRPr/>
            </a:lvl1pPr>
          </a:lstStyle>
          <a:p>
            <a:endParaRPr lang="en-US" altLang="zh-TW"/>
          </a:p>
        </p:txBody>
      </p:sp>
      <p:sp>
        <p:nvSpPr>
          <p:cNvPr id="4" name="Slide Number Placeholder 3">
            <a:extLst>
              <a:ext uri="{FF2B5EF4-FFF2-40B4-BE49-F238E27FC236}">
                <a16:creationId xmlns:a16="http://schemas.microsoft.com/office/drawing/2014/main" id="{A2CCDD48-0B0B-6378-4F79-01B519959A36}"/>
              </a:ext>
            </a:extLst>
          </p:cNvPr>
          <p:cNvSpPr>
            <a:spLocks noGrp="1"/>
          </p:cNvSpPr>
          <p:nvPr>
            <p:ph type="sldNum" sz="quarter" idx="12"/>
          </p:nvPr>
        </p:nvSpPr>
        <p:spPr/>
        <p:txBody>
          <a:bodyPr/>
          <a:lstStyle>
            <a:lvl1pPr>
              <a:defRPr/>
            </a:lvl1pPr>
          </a:lstStyle>
          <a:p>
            <a:fld id="{78AF46B7-5515-4152-B408-2590ED074A8D}" type="slidenum">
              <a:rPr lang="zh-TW" altLang="en-US"/>
              <a:pPr/>
              <a:t>‹#›</a:t>
            </a:fld>
            <a:endParaRPr lang="en-US" altLang="zh-TW"/>
          </a:p>
        </p:txBody>
      </p:sp>
    </p:spTree>
    <p:extLst>
      <p:ext uri="{BB962C8B-B14F-4D97-AF65-F5344CB8AC3E}">
        <p14:creationId xmlns:p14="http://schemas.microsoft.com/office/powerpoint/2010/main" val="2814500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D4EC-700B-BDE3-0954-5CCE703C4EA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3F78D8-3458-AE3C-A1C8-B6C686CE20AC}"/>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D68253-1902-5B15-79C4-01709632F44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A84E1-BA39-6EFD-F226-F3ED5CDA4421}"/>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37804B45-E557-B314-3A49-82B5C8115053}"/>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82586B32-5536-A869-26A1-7EC3B665BAE6}"/>
              </a:ext>
            </a:extLst>
          </p:cNvPr>
          <p:cNvSpPr>
            <a:spLocks noGrp="1"/>
          </p:cNvSpPr>
          <p:nvPr>
            <p:ph type="sldNum" sz="quarter" idx="12"/>
          </p:nvPr>
        </p:nvSpPr>
        <p:spPr/>
        <p:txBody>
          <a:bodyPr/>
          <a:lstStyle>
            <a:lvl1pPr>
              <a:defRPr/>
            </a:lvl1pPr>
          </a:lstStyle>
          <a:p>
            <a:fld id="{3F798E19-A776-4687-B214-77478626F90B}" type="slidenum">
              <a:rPr lang="zh-TW" altLang="en-US"/>
              <a:pPr/>
              <a:t>‹#›</a:t>
            </a:fld>
            <a:endParaRPr lang="en-US" altLang="zh-TW"/>
          </a:p>
        </p:txBody>
      </p:sp>
    </p:spTree>
    <p:extLst>
      <p:ext uri="{BB962C8B-B14F-4D97-AF65-F5344CB8AC3E}">
        <p14:creationId xmlns:p14="http://schemas.microsoft.com/office/powerpoint/2010/main" val="2650737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6/30/2022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15209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3F3B-2D60-2806-BD09-37163C0D0E6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7781FC-F8F3-EB93-72B3-A29B7FEC3981}"/>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C0E13D-6E75-8A0B-C385-35A7935E2C6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1CC0E-F0A1-FCB8-53D4-4E7B73A1AFB1}"/>
              </a:ext>
            </a:extLst>
          </p:cNvPr>
          <p:cNvSpPr>
            <a:spLocks noGrp="1"/>
          </p:cNvSpPr>
          <p:nvPr>
            <p:ph type="dt" sz="half" idx="10"/>
          </p:nvPr>
        </p:nvSpPr>
        <p:spPr/>
        <p:txBody>
          <a:bodyPr/>
          <a:lstStyle>
            <a:lvl1pPr>
              <a:defRPr/>
            </a:lvl1pPr>
          </a:lstStyle>
          <a:p>
            <a:endParaRPr lang="en-US" altLang="zh-TW"/>
          </a:p>
        </p:txBody>
      </p:sp>
      <p:sp>
        <p:nvSpPr>
          <p:cNvPr id="6" name="Footer Placeholder 5">
            <a:extLst>
              <a:ext uri="{FF2B5EF4-FFF2-40B4-BE49-F238E27FC236}">
                <a16:creationId xmlns:a16="http://schemas.microsoft.com/office/drawing/2014/main" id="{09003E4B-08A6-2A7F-294B-CDBCB4C0F806}"/>
              </a:ext>
            </a:extLst>
          </p:cNvPr>
          <p:cNvSpPr>
            <a:spLocks noGrp="1"/>
          </p:cNvSpPr>
          <p:nvPr>
            <p:ph type="ftr" sz="quarter" idx="11"/>
          </p:nvPr>
        </p:nvSpPr>
        <p:spPr/>
        <p:txBody>
          <a:bodyPr/>
          <a:lstStyle>
            <a:lvl1pPr>
              <a:defRPr/>
            </a:lvl1pPr>
          </a:lstStyle>
          <a:p>
            <a:endParaRPr lang="en-US" altLang="zh-TW"/>
          </a:p>
        </p:txBody>
      </p:sp>
      <p:sp>
        <p:nvSpPr>
          <p:cNvPr id="7" name="Slide Number Placeholder 6">
            <a:extLst>
              <a:ext uri="{FF2B5EF4-FFF2-40B4-BE49-F238E27FC236}">
                <a16:creationId xmlns:a16="http://schemas.microsoft.com/office/drawing/2014/main" id="{DB2D294B-9E35-F48F-B15F-444F75DA7FBE}"/>
              </a:ext>
            </a:extLst>
          </p:cNvPr>
          <p:cNvSpPr>
            <a:spLocks noGrp="1"/>
          </p:cNvSpPr>
          <p:nvPr>
            <p:ph type="sldNum" sz="quarter" idx="12"/>
          </p:nvPr>
        </p:nvSpPr>
        <p:spPr/>
        <p:txBody>
          <a:bodyPr/>
          <a:lstStyle>
            <a:lvl1pPr>
              <a:defRPr/>
            </a:lvl1pPr>
          </a:lstStyle>
          <a:p>
            <a:fld id="{57F7D26B-F3F7-403E-A741-FE02BBA8D095}" type="slidenum">
              <a:rPr lang="zh-TW" altLang="en-US"/>
              <a:pPr/>
              <a:t>‹#›</a:t>
            </a:fld>
            <a:endParaRPr lang="en-US" altLang="zh-TW"/>
          </a:p>
        </p:txBody>
      </p:sp>
    </p:spTree>
    <p:extLst>
      <p:ext uri="{BB962C8B-B14F-4D97-AF65-F5344CB8AC3E}">
        <p14:creationId xmlns:p14="http://schemas.microsoft.com/office/powerpoint/2010/main" val="326196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01E83-876F-3348-5535-2311F3447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F0E80B-E841-A241-18EE-F1AD06DD0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90CA9-DA31-912A-8D32-2469F3BAF9B1}"/>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0A432B8E-462B-5517-093A-F3AB7CABC84C}"/>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A1DD7A76-2CDD-8B55-758B-0E99F3D8F4F9}"/>
              </a:ext>
            </a:extLst>
          </p:cNvPr>
          <p:cNvSpPr>
            <a:spLocks noGrp="1"/>
          </p:cNvSpPr>
          <p:nvPr>
            <p:ph type="sldNum" sz="quarter" idx="12"/>
          </p:nvPr>
        </p:nvSpPr>
        <p:spPr/>
        <p:txBody>
          <a:bodyPr/>
          <a:lstStyle>
            <a:lvl1pPr>
              <a:defRPr/>
            </a:lvl1pPr>
          </a:lstStyle>
          <a:p>
            <a:fld id="{58CC82CD-0909-4E64-905E-7F39F883996A}" type="slidenum">
              <a:rPr lang="zh-TW" altLang="en-US"/>
              <a:pPr/>
              <a:t>‹#›</a:t>
            </a:fld>
            <a:endParaRPr lang="en-US" altLang="zh-TW"/>
          </a:p>
        </p:txBody>
      </p:sp>
    </p:spTree>
    <p:extLst>
      <p:ext uri="{BB962C8B-B14F-4D97-AF65-F5344CB8AC3E}">
        <p14:creationId xmlns:p14="http://schemas.microsoft.com/office/powerpoint/2010/main" val="3945895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FDF15B-AC1B-609B-E96B-57F45E631744}"/>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D3D4F-43A8-E75C-9FED-055E1A7D550F}"/>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61D3B-64D7-2DD0-5632-D9EB62B569E6}"/>
              </a:ext>
            </a:extLst>
          </p:cNvPr>
          <p:cNvSpPr>
            <a:spLocks noGrp="1"/>
          </p:cNvSpPr>
          <p:nvPr>
            <p:ph type="dt" sz="half" idx="10"/>
          </p:nvPr>
        </p:nvSpPr>
        <p:spPr/>
        <p:txBody>
          <a:bodyPr/>
          <a:lstStyle>
            <a:lvl1pPr>
              <a:defRPr/>
            </a:lvl1pPr>
          </a:lstStyle>
          <a:p>
            <a:endParaRPr lang="en-US" altLang="zh-TW"/>
          </a:p>
        </p:txBody>
      </p:sp>
      <p:sp>
        <p:nvSpPr>
          <p:cNvPr id="5" name="Footer Placeholder 4">
            <a:extLst>
              <a:ext uri="{FF2B5EF4-FFF2-40B4-BE49-F238E27FC236}">
                <a16:creationId xmlns:a16="http://schemas.microsoft.com/office/drawing/2014/main" id="{549E5DCC-5666-2598-086E-8C12609CB8BF}"/>
              </a:ext>
            </a:extLst>
          </p:cNvPr>
          <p:cNvSpPr>
            <a:spLocks noGrp="1"/>
          </p:cNvSpPr>
          <p:nvPr>
            <p:ph type="ftr" sz="quarter" idx="11"/>
          </p:nvPr>
        </p:nvSpPr>
        <p:spPr/>
        <p:txBody>
          <a:bodyPr/>
          <a:lstStyle>
            <a:lvl1pPr>
              <a:defRPr/>
            </a:lvl1pPr>
          </a:lstStyle>
          <a:p>
            <a:endParaRPr lang="en-US" altLang="zh-TW"/>
          </a:p>
        </p:txBody>
      </p:sp>
      <p:sp>
        <p:nvSpPr>
          <p:cNvPr id="6" name="Slide Number Placeholder 5">
            <a:extLst>
              <a:ext uri="{FF2B5EF4-FFF2-40B4-BE49-F238E27FC236}">
                <a16:creationId xmlns:a16="http://schemas.microsoft.com/office/drawing/2014/main" id="{06D334B2-7F74-41BF-AB47-340F98E1F68B}"/>
              </a:ext>
            </a:extLst>
          </p:cNvPr>
          <p:cNvSpPr>
            <a:spLocks noGrp="1"/>
          </p:cNvSpPr>
          <p:nvPr>
            <p:ph type="sldNum" sz="quarter" idx="12"/>
          </p:nvPr>
        </p:nvSpPr>
        <p:spPr/>
        <p:txBody>
          <a:bodyPr/>
          <a:lstStyle>
            <a:lvl1pPr>
              <a:defRPr/>
            </a:lvl1pPr>
          </a:lstStyle>
          <a:p>
            <a:fld id="{CC543F2A-95B7-420C-B98B-D738150EE9B3}" type="slidenum">
              <a:rPr lang="zh-TW" altLang="en-US"/>
              <a:pPr/>
              <a:t>‹#›</a:t>
            </a:fld>
            <a:endParaRPr lang="en-US" altLang="zh-TW"/>
          </a:p>
        </p:txBody>
      </p:sp>
    </p:spTree>
    <p:extLst>
      <p:ext uri="{BB962C8B-B14F-4D97-AF65-F5344CB8AC3E}">
        <p14:creationId xmlns:p14="http://schemas.microsoft.com/office/powerpoint/2010/main" val="263805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1"/>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688010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7586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8"/>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570105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6"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3"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65345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7"/>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7"/>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5"/>
            <a:ext cx="4895330"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849884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43906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47759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6/30/2022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42138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6"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6"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17741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2" y="763703"/>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dirty="0"/>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20606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4" y="547807"/>
            <a:ext cx="10141799" cy="3816806"/>
          </a:xfrm>
          <a:prstGeom prst="rect">
            <a:avLst/>
          </a:prstGeom>
        </p:spPr>
      </p:pic>
      <p:sp>
        <p:nvSpPr>
          <p:cNvPr id="2" name="Title 1"/>
          <p:cNvSpPr>
            <a:spLocks noGrp="1"/>
          </p:cNvSpPr>
          <p:nvPr>
            <p:ph type="title"/>
          </p:nvPr>
        </p:nvSpPr>
        <p:spPr>
          <a:xfrm>
            <a:off x="913807"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10"/>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dirty="0"/>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2850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45180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610033"/>
            <a:ext cx="8752299"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
        <p:nvSpPr>
          <p:cNvPr id="11" name="TextBox 10"/>
          <p:cNvSpPr txBox="1"/>
          <p:nvPr/>
        </p:nvSpPr>
        <p:spPr>
          <a:xfrm>
            <a:off x="990600" y="884797"/>
            <a:ext cx="609600" cy="584776"/>
          </a:xfrm>
          <a:prstGeom prst="rect">
            <a:avLst/>
          </a:prstGeom>
        </p:spPr>
        <p:txBody>
          <a:bodyPr vert="horz" lIns="91437" tIns="45719" rIns="91437"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37" tIns="45719" rIns="91437" bIns="45719"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8015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5" y="4650556"/>
            <a:ext cx="10352199"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845905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5008821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5"/>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5"/>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5"/>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dirty="0"/>
              <a:t>Click icon to add picture</a:t>
            </a:r>
          </a:p>
        </p:txBody>
      </p:sp>
      <p:sp>
        <p:nvSpPr>
          <p:cNvPr id="21" name="Text Placeholder 3"/>
          <p:cNvSpPr>
            <a:spLocks noGrp="1"/>
          </p:cNvSpPr>
          <p:nvPr>
            <p:ph type="body" sz="half" idx="18"/>
          </p:nvPr>
        </p:nvSpPr>
        <p:spPr>
          <a:xfrm>
            <a:off x="913795" y="4480369"/>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dirty="0"/>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dirty="0"/>
              <a:t>Click icon to add picture</a:t>
            </a:r>
          </a:p>
        </p:txBody>
      </p:sp>
      <p:sp>
        <p:nvSpPr>
          <p:cNvPr id="27" name="Text Placeholder 3"/>
          <p:cNvSpPr>
            <a:spLocks noGrp="1"/>
          </p:cNvSpPr>
          <p:nvPr>
            <p:ph type="body" sz="half" idx="20"/>
          </p:nvPr>
        </p:nvSpPr>
        <p:spPr>
          <a:xfrm>
            <a:off x="7966572" y="4480366"/>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96856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226377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9" y="609600"/>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88137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6/30/2022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73474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6/30/2022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15836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6/30/2022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513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6/30/2022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4613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6/30/2022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9366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6/30/2022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707139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6/30/2022</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70037448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C15A63-E689-0FD0-BF7C-8281A4525DC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3">
            <a:extLst>
              <a:ext uri="{FF2B5EF4-FFF2-40B4-BE49-F238E27FC236}">
                <a16:creationId xmlns:a16="http://schemas.microsoft.com/office/drawing/2014/main" id="{C0777D99-336A-3985-F2A1-2CD7238AD3E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8" name="Rectangle 4">
            <a:extLst>
              <a:ext uri="{FF2B5EF4-FFF2-40B4-BE49-F238E27FC236}">
                <a16:creationId xmlns:a16="http://schemas.microsoft.com/office/drawing/2014/main" id="{C570ED7A-3592-B7C1-5DCE-5E96475A7176}"/>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新細明體" panose="02020500000000000000" pitchFamily="18" charset="-120"/>
              </a:defRPr>
            </a:lvl1pPr>
          </a:lstStyle>
          <a:p>
            <a:endParaRPr lang="en-US" altLang="zh-TW"/>
          </a:p>
        </p:txBody>
      </p:sp>
      <p:sp>
        <p:nvSpPr>
          <p:cNvPr id="1029" name="Rectangle 5">
            <a:extLst>
              <a:ext uri="{FF2B5EF4-FFF2-40B4-BE49-F238E27FC236}">
                <a16:creationId xmlns:a16="http://schemas.microsoft.com/office/drawing/2014/main" id="{BE726EC7-ABB3-95CA-9D2D-1997253B4BF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新細明體" panose="02020500000000000000" pitchFamily="18" charset="-120"/>
              </a:defRPr>
            </a:lvl1pPr>
          </a:lstStyle>
          <a:p>
            <a:endParaRPr lang="en-US" altLang="zh-TW"/>
          </a:p>
        </p:txBody>
      </p:sp>
      <p:sp>
        <p:nvSpPr>
          <p:cNvPr id="1030" name="Rectangle 6">
            <a:extLst>
              <a:ext uri="{FF2B5EF4-FFF2-40B4-BE49-F238E27FC236}">
                <a16:creationId xmlns:a16="http://schemas.microsoft.com/office/drawing/2014/main" id="{D525CF4A-1090-24C5-FE3D-75CEE20CD02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新細明體" panose="02020500000000000000" pitchFamily="18" charset="-120"/>
              </a:defRPr>
            </a:lvl1pPr>
          </a:lstStyle>
          <a:p>
            <a:fld id="{8CD6E0EC-FF0B-4888-9670-4AD728FABB89}" type="slidenum">
              <a:rPr lang="zh-TW" altLang="en-US"/>
              <a:pPr/>
              <a:t>‹#›</a:t>
            </a:fld>
            <a:endParaRPr lang="en-US" altLang="zh-TW"/>
          </a:p>
        </p:txBody>
      </p:sp>
    </p:spTree>
    <p:extLst>
      <p:ext uri="{BB962C8B-B14F-4D97-AF65-F5344CB8AC3E}">
        <p14:creationId xmlns:p14="http://schemas.microsoft.com/office/powerpoint/2010/main" val="185741483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6"/>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smtClean="0"/>
              <a:pPr/>
              <a:t>6/30/2022</a:t>
            </a:fld>
            <a:endParaRPr lang="en-US" dirty="0"/>
          </a:p>
        </p:txBody>
      </p:sp>
      <p:sp>
        <p:nvSpPr>
          <p:cNvPr id="5" name="Footer Placeholder 4"/>
          <p:cNvSpPr>
            <a:spLocks noGrp="1"/>
          </p:cNvSpPr>
          <p:nvPr>
            <p:ph type="ftr" sz="quarter" idx="3"/>
          </p:nvPr>
        </p:nvSpPr>
        <p:spPr>
          <a:xfrm>
            <a:off x="913796" y="5883276"/>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2" y="5883276"/>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2463486227"/>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7/06/relationships/model3d" Target="../media/model3d1.glb"/><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06E15305-164C-44CD-9E0F-420C2DC1B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7" name="Rectangle 46">
            <a:extLst>
              <a:ext uri="{FF2B5EF4-FFF2-40B4-BE49-F238E27FC236}">
                <a16:creationId xmlns:a16="http://schemas.microsoft.com/office/drawing/2014/main" id="{1D983374-3839-4F06-972D-B4C3CF238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deer with antlers&#10;&#10;Description automatically generated with medium confidence">
            <a:extLst>
              <a:ext uri="{FF2B5EF4-FFF2-40B4-BE49-F238E27FC236}">
                <a16:creationId xmlns:a16="http://schemas.microsoft.com/office/drawing/2014/main" id="{F40CBB2A-E8D5-0EB0-87CA-308A8BBBD5E1}"/>
              </a:ext>
            </a:extLst>
          </p:cNvPr>
          <p:cNvPicPr>
            <a:picLocks noChangeAspect="1"/>
          </p:cNvPicPr>
          <p:nvPr/>
        </p:nvPicPr>
        <p:blipFill rotWithShape="1">
          <a:blip r:embed="rId2"/>
          <a:srcRect l="17576" r="17577"/>
          <a:stretch/>
        </p:blipFill>
        <p:spPr>
          <a:xfrm>
            <a:off x="4285860" y="10"/>
            <a:ext cx="7906139" cy="6857989"/>
          </a:xfrm>
          <a:prstGeom prst="rect">
            <a:avLst/>
          </a:prstGeom>
        </p:spPr>
      </p:pic>
      <p:sp useBgFill="1">
        <p:nvSpPr>
          <p:cNvPr id="49" name="Freeform: Shape 48">
            <a:extLst>
              <a:ext uri="{FF2B5EF4-FFF2-40B4-BE49-F238E27FC236}">
                <a16:creationId xmlns:a16="http://schemas.microsoft.com/office/drawing/2014/main" id="{F1D5403D-09EC-41DB-B916-A09C0E5AE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592970" cy="6858000"/>
          </a:xfrm>
          <a:custGeom>
            <a:avLst/>
            <a:gdLst>
              <a:gd name="connsiteX0" fmla="*/ 4912746 w 5592970"/>
              <a:gd name="connsiteY0" fmla="*/ 2355321 h 6897159"/>
              <a:gd name="connsiteX1" fmla="*/ 4714738 w 5592970"/>
              <a:gd name="connsiteY1" fmla="*/ 2553329 h 6897159"/>
              <a:gd name="connsiteX2" fmla="*/ 4912746 w 5592970"/>
              <a:gd name="connsiteY2" fmla="*/ 2751337 h 6897159"/>
              <a:gd name="connsiteX3" fmla="*/ 5110754 w 5592970"/>
              <a:gd name="connsiteY3" fmla="*/ 2553329 h 6897159"/>
              <a:gd name="connsiteX4" fmla="*/ 4912746 w 5592970"/>
              <a:gd name="connsiteY4" fmla="*/ 2355321 h 6897159"/>
              <a:gd name="connsiteX5" fmla="*/ 4769785 w 5592970"/>
              <a:gd name="connsiteY5" fmla="*/ 1301525 h 6897159"/>
              <a:gd name="connsiteX6" fmla="*/ 4358192 w 5592970"/>
              <a:gd name="connsiteY6" fmla="*/ 1713118 h 6897159"/>
              <a:gd name="connsiteX7" fmla="*/ 4769785 w 5592970"/>
              <a:gd name="connsiteY7" fmla="*/ 2124711 h 6897159"/>
              <a:gd name="connsiteX8" fmla="*/ 5181378 w 5592970"/>
              <a:gd name="connsiteY8" fmla="*/ 1713118 h 6897159"/>
              <a:gd name="connsiteX9" fmla="*/ 4769785 w 5592970"/>
              <a:gd name="connsiteY9" fmla="*/ 1301525 h 6897159"/>
              <a:gd name="connsiteX10" fmla="*/ 1485712 w 5592970"/>
              <a:gd name="connsiteY10" fmla="*/ 0 h 6897159"/>
              <a:gd name="connsiteX11" fmla="*/ 1911850 w 5592970"/>
              <a:gd name="connsiteY11" fmla="*/ 0 h 6897159"/>
              <a:gd name="connsiteX12" fmla="*/ 4693359 w 5592970"/>
              <a:gd name="connsiteY12" fmla="*/ 0 h 6897159"/>
              <a:gd name="connsiteX13" fmla="*/ 4687196 w 5592970"/>
              <a:gd name="connsiteY13" fmla="*/ 186052 h 6897159"/>
              <a:gd name="connsiteX14" fmla="*/ 4689492 w 5592970"/>
              <a:gd name="connsiteY14" fmla="*/ 422393 h 6897159"/>
              <a:gd name="connsiteX15" fmla="*/ 5029277 w 5592970"/>
              <a:gd name="connsiteY15" fmla="*/ 1074198 h 6897159"/>
              <a:gd name="connsiteX16" fmla="*/ 5368989 w 5592970"/>
              <a:gd name="connsiteY16" fmla="*/ 2604190 h 6897159"/>
              <a:gd name="connsiteX17" fmla="*/ 5030698 w 5592970"/>
              <a:gd name="connsiteY17" fmla="*/ 3182337 h 6897159"/>
              <a:gd name="connsiteX18" fmla="*/ 4910556 w 5592970"/>
              <a:gd name="connsiteY18" fmla="*/ 4667756 h 6897159"/>
              <a:gd name="connsiteX19" fmla="*/ 5374561 w 5592970"/>
              <a:gd name="connsiteY19" fmla="*/ 5703238 h 6897159"/>
              <a:gd name="connsiteX20" fmla="*/ 5591170 w 5592970"/>
              <a:gd name="connsiteY20" fmla="*/ 6745970 h 6897159"/>
              <a:gd name="connsiteX21" fmla="*/ 5592970 w 5592970"/>
              <a:gd name="connsiteY21" fmla="*/ 6897158 h 6897159"/>
              <a:gd name="connsiteX22" fmla="*/ 2734191 w 5592970"/>
              <a:gd name="connsiteY22" fmla="*/ 6897158 h 6897159"/>
              <a:gd name="connsiteX23" fmla="*/ 2734191 w 5592970"/>
              <a:gd name="connsiteY23" fmla="*/ 6897159 h 6897159"/>
              <a:gd name="connsiteX24" fmla="*/ 0 w 5592970"/>
              <a:gd name="connsiteY24" fmla="*/ 6897159 h 6897159"/>
              <a:gd name="connsiteX25" fmla="*/ 0 w 5592970"/>
              <a:gd name="connsiteY25" fmla="*/ 1 h 6897159"/>
              <a:gd name="connsiteX26" fmla="*/ 1485712 w 5592970"/>
              <a:gd name="connsiteY26" fmla="*/ 1 h 689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92970" h="6897159">
                <a:moveTo>
                  <a:pt x="4912746" y="2355321"/>
                </a:moveTo>
                <a:cubicBezTo>
                  <a:pt x="4803389" y="2355321"/>
                  <a:pt x="4714738" y="2443972"/>
                  <a:pt x="4714738" y="2553329"/>
                </a:cubicBezTo>
                <a:cubicBezTo>
                  <a:pt x="4714738" y="2662686"/>
                  <a:pt x="4803389" y="2751337"/>
                  <a:pt x="4912746" y="2751337"/>
                </a:cubicBezTo>
                <a:cubicBezTo>
                  <a:pt x="5022103" y="2751337"/>
                  <a:pt x="5110754" y="2662686"/>
                  <a:pt x="5110754" y="2553329"/>
                </a:cubicBezTo>
                <a:cubicBezTo>
                  <a:pt x="5110754" y="2443972"/>
                  <a:pt x="5022103" y="2355321"/>
                  <a:pt x="4912746" y="2355321"/>
                </a:cubicBezTo>
                <a:close/>
                <a:moveTo>
                  <a:pt x="4769785" y="1301525"/>
                </a:moveTo>
                <a:cubicBezTo>
                  <a:pt x="4542468" y="1301525"/>
                  <a:pt x="4358192" y="1485801"/>
                  <a:pt x="4358192" y="1713118"/>
                </a:cubicBezTo>
                <a:cubicBezTo>
                  <a:pt x="4358192" y="1940435"/>
                  <a:pt x="4542468" y="2124711"/>
                  <a:pt x="4769785" y="2124711"/>
                </a:cubicBezTo>
                <a:cubicBezTo>
                  <a:pt x="4997102" y="2124711"/>
                  <a:pt x="5181378" y="1940435"/>
                  <a:pt x="5181378" y="1713118"/>
                </a:cubicBezTo>
                <a:cubicBezTo>
                  <a:pt x="5181378" y="1485801"/>
                  <a:pt x="4997102" y="1301525"/>
                  <a:pt x="4769785" y="1301525"/>
                </a:cubicBezTo>
                <a:close/>
                <a:moveTo>
                  <a:pt x="1485712" y="0"/>
                </a:moveTo>
                <a:lnTo>
                  <a:pt x="1911850" y="0"/>
                </a:lnTo>
                <a:lnTo>
                  <a:pt x="4693359" y="0"/>
                </a:lnTo>
                <a:lnTo>
                  <a:pt x="4687196" y="186052"/>
                </a:lnTo>
                <a:cubicBezTo>
                  <a:pt x="4686166" y="265025"/>
                  <a:pt x="4686829" y="343862"/>
                  <a:pt x="4689492" y="422393"/>
                </a:cubicBezTo>
                <a:cubicBezTo>
                  <a:pt x="4699496" y="713539"/>
                  <a:pt x="4872938" y="896626"/>
                  <a:pt x="5029277" y="1074198"/>
                </a:cubicBezTo>
                <a:cubicBezTo>
                  <a:pt x="5418992" y="1516672"/>
                  <a:pt x="5551614" y="2043761"/>
                  <a:pt x="5368989" y="2604190"/>
                </a:cubicBezTo>
                <a:cubicBezTo>
                  <a:pt x="5298163" y="2821542"/>
                  <a:pt x="5160452" y="3010355"/>
                  <a:pt x="5030698" y="3182337"/>
                </a:cubicBezTo>
                <a:cubicBezTo>
                  <a:pt x="4682698" y="3643429"/>
                  <a:pt x="4696957" y="4178177"/>
                  <a:pt x="4910556" y="4667756"/>
                </a:cubicBezTo>
                <a:cubicBezTo>
                  <a:pt x="5062728" y="5015306"/>
                  <a:pt x="5245193" y="5341884"/>
                  <a:pt x="5374561" y="5703238"/>
                </a:cubicBezTo>
                <a:cubicBezTo>
                  <a:pt x="5500512" y="6053410"/>
                  <a:pt x="5575240" y="6402760"/>
                  <a:pt x="5591170" y="6745970"/>
                </a:cubicBezTo>
                <a:lnTo>
                  <a:pt x="5592970" y="6897158"/>
                </a:lnTo>
                <a:lnTo>
                  <a:pt x="2734191" y="6897158"/>
                </a:lnTo>
                <a:lnTo>
                  <a:pt x="2734191" y="6897159"/>
                </a:lnTo>
                <a:lnTo>
                  <a:pt x="0" y="6897159"/>
                </a:lnTo>
                <a:lnTo>
                  <a:pt x="0" y="1"/>
                </a:lnTo>
                <a:lnTo>
                  <a:pt x="1485712"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314567-AA53-0A89-B92A-F7457DE13BAA}"/>
              </a:ext>
            </a:extLst>
          </p:cNvPr>
          <p:cNvSpPr>
            <a:spLocks noGrp="1"/>
          </p:cNvSpPr>
          <p:nvPr>
            <p:ph type="ctrTitle"/>
          </p:nvPr>
        </p:nvSpPr>
        <p:spPr>
          <a:xfrm>
            <a:off x="690613" y="1122363"/>
            <a:ext cx="3541909" cy="2387600"/>
          </a:xfrm>
        </p:spPr>
        <p:txBody>
          <a:bodyPr>
            <a:normAutofit/>
          </a:bodyPr>
          <a:lstStyle/>
          <a:p>
            <a:r>
              <a:rPr lang="zh-TW" altLang="en-US" sz="4800" b="1" dirty="0">
                <a:effectLst>
                  <a:glow rad="139700">
                    <a:schemeClr val="accent4">
                      <a:satMod val="175000"/>
                      <a:alpha val="40000"/>
                    </a:schemeClr>
                  </a:glow>
                </a:effectLst>
              </a:rPr>
              <a:t>實現</a:t>
            </a:r>
            <a:br>
              <a:rPr lang="en-US" altLang="zh-TW" sz="4800" b="1" dirty="0">
                <a:effectLst>
                  <a:glow rad="139700">
                    <a:schemeClr val="accent4">
                      <a:satMod val="175000"/>
                      <a:alpha val="40000"/>
                    </a:schemeClr>
                  </a:glow>
                </a:effectLst>
              </a:rPr>
            </a:br>
            <a:r>
              <a:rPr lang="zh-TW" altLang="en-US" sz="4800" b="1" dirty="0">
                <a:effectLst>
                  <a:glow rad="139700">
                    <a:schemeClr val="accent4">
                      <a:satMod val="175000"/>
                      <a:alpha val="40000"/>
                    </a:schemeClr>
                  </a:glow>
                </a:effectLst>
              </a:rPr>
              <a:t>神所立的國</a:t>
            </a:r>
            <a:endParaRPr lang="en-US" sz="4800" b="1" dirty="0">
              <a:effectLst>
                <a:glow rad="139700">
                  <a:schemeClr val="accent4">
                    <a:satMod val="175000"/>
                    <a:alpha val="40000"/>
                  </a:schemeClr>
                </a:glow>
              </a:effectLst>
            </a:endParaRPr>
          </a:p>
        </p:txBody>
      </p:sp>
      <p:sp>
        <p:nvSpPr>
          <p:cNvPr id="3" name="Subtitle 2">
            <a:extLst>
              <a:ext uri="{FF2B5EF4-FFF2-40B4-BE49-F238E27FC236}">
                <a16:creationId xmlns:a16="http://schemas.microsoft.com/office/drawing/2014/main" id="{CB46A7E3-166F-2BB7-6358-304A6A79CA3F}"/>
              </a:ext>
            </a:extLst>
          </p:cNvPr>
          <p:cNvSpPr>
            <a:spLocks noGrp="1"/>
          </p:cNvSpPr>
          <p:nvPr>
            <p:ph type="subTitle" idx="1"/>
          </p:nvPr>
        </p:nvSpPr>
        <p:spPr>
          <a:xfrm>
            <a:off x="690613" y="3602038"/>
            <a:ext cx="3541909" cy="2387600"/>
          </a:xfrm>
        </p:spPr>
        <p:txBody>
          <a:bodyPr>
            <a:normAutofit/>
          </a:bodyPr>
          <a:lstStyle/>
          <a:p>
            <a:r>
              <a:rPr lang="zh-TW" altLang="en-US" dirty="0">
                <a:solidFill>
                  <a:srgbClr val="002060"/>
                </a:solidFill>
                <a:effectLst>
                  <a:outerShdw blurRad="38100" dist="38100" dir="2700000" algn="tl">
                    <a:srgbClr val="000000">
                      <a:alpha val="43137"/>
                    </a:srgbClr>
                  </a:outerShdw>
                  <a:reflection blurRad="6350" stA="55000" endA="50" endPos="85000" dist="29997" dir="5400000" sy="-100000" algn="bl" rotWithShape="0"/>
                </a:effectLst>
              </a:rPr>
              <a:t>但以理書</a:t>
            </a:r>
            <a:r>
              <a:rPr lang="en-US" altLang="zh-TW" dirty="0">
                <a:solidFill>
                  <a:schemeClr val="accent2">
                    <a:lumMod val="60000"/>
                    <a:lumOff val="40000"/>
                  </a:schemeClr>
                </a:solidFill>
                <a:effectLst>
                  <a:outerShdw blurRad="38100" dist="38100" dir="2700000" algn="tl">
                    <a:srgbClr val="000000">
                      <a:alpha val="43137"/>
                    </a:srgbClr>
                  </a:outerShdw>
                  <a:reflection blurRad="6350" stA="55000" endA="50" endPos="85000" dist="29997" dir="5400000" sy="-100000" algn="bl" rotWithShape="0"/>
                </a:effectLst>
              </a:rPr>
              <a:t>2:25-45</a:t>
            </a:r>
          </a:p>
        </p:txBody>
      </p:sp>
    </p:spTree>
    <p:extLst>
      <p:ext uri="{BB962C8B-B14F-4D97-AF65-F5344CB8AC3E}">
        <p14:creationId xmlns:p14="http://schemas.microsoft.com/office/powerpoint/2010/main" val="103516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1DD3C1-17D2-4D94-BAD4-07879A2B72A1}"/>
              </a:ext>
            </a:extLst>
          </p:cNvPr>
          <p:cNvSpPr/>
          <p:nvPr/>
        </p:nvSpPr>
        <p:spPr>
          <a:xfrm>
            <a:off x="396194" y="105"/>
            <a:ext cx="11784630" cy="477054"/>
          </a:xfrm>
          <a:prstGeom prst="rect">
            <a:avLst/>
          </a:prstGeom>
        </p:spPr>
        <p:txBody>
          <a:bodyPr wrap="square">
            <a:spAutoFit/>
          </a:bodyPr>
          <a:lstStyle/>
          <a:p>
            <a:pPr defTabSz="321457">
              <a:lnSpc>
                <a:spcPts val="2953"/>
              </a:lnSpc>
            </a:pPr>
            <a:r>
              <a:rPr lang="zh-CN" altLang="en-US" sz="2672"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天國</a:t>
            </a:r>
            <a:r>
              <a:rPr lang="zh-TW" altLang="en-US" sz="2672"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演進</a:t>
            </a:r>
            <a:r>
              <a:rPr lang="zh-CN" altLang="en-US" sz="2672"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的</a:t>
            </a:r>
            <a:r>
              <a:rPr lang="zh-TW" altLang="en-US" sz="2672"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四個</a:t>
            </a:r>
            <a:r>
              <a:rPr lang="zh-CN" altLang="en-US" sz="2672"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階段</a:t>
            </a:r>
            <a:endParaRPr lang="en-US" sz="2672" b="1" dirty="0">
              <a:solidFill>
                <a:srgbClr val="92D050"/>
              </a:solidFill>
              <a:latin typeface="SimSun" panose="02010600030101010101" pitchFamily="2" charset="-122"/>
              <a:ea typeface="SimSun" panose="02010600030101010101" pitchFamily="2" charset="-122"/>
              <a:cs typeface="Calibri" panose="020F0502020204030204" pitchFamily="34" charset="0"/>
            </a:endParaRPr>
          </a:p>
        </p:txBody>
      </p:sp>
      <p:sp>
        <p:nvSpPr>
          <p:cNvPr id="29" name="Rectangle 28">
            <a:extLst>
              <a:ext uri="{FF2B5EF4-FFF2-40B4-BE49-F238E27FC236}">
                <a16:creationId xmlns:a16="http://schemas.microsoft.com/office/drawing/2014/main" id="{83E59AEC-2ADD-44DC-BECD-16F55173DAEC}"/>
              </a:ext>
            </a:extLst>
          </p:cNvPr>
          <p:cNvSpPr/>
          <p:nvPr/>
        </p:nvSpPr>
        <p:spPr>
          <a:xfrm>
            <a:off x="507820" y="443722"/>
            <a:ext cx="11440961" cy="784830"/>
          </a:xfrm>
          <a:prstGeom prst="rect">
            <a:avLst/>
          </a:prstGeom>
        </p:spPr>
        <p:txBody>
          <a:bodyPr wrap="square">
            <a:spAutoFit/>
          </a:bodyPr>
          <a:lstStyle/>
          <a:p>
            <a:pPr defTabSz="321457">
              <a:lnSpc>
                <a:spcPts val="2672"/>
              </a:lnSpc>
            </a:pPr>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創</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17:5-6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5</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從此以後</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你的名不再叫亞伯蘭</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要叫亞伯拉罕</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因為我已立你作多國的父。</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6</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我必使你的後裔極其繁多</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國度從你而立</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君王從你而出。</a:t>
            </a:r>
          </a:p>
        </p:txBody>
      </p:sp>
      <p:sp>
        <p:nvSpPr>
          <p:cNvPr id="40" name="Rectangle 39">
            <a:extLst>
              <a:ext uri="{FF2B5EF4-FFF2-40B4-BE49-F238E27FC236}">
                <a16:creationId xmlns:a16="http://schemas.microsoft.com/office/drawing/2014/main" id="{E1EA0B98-6C0B-4D70-9F8E-447DADCDC173}"/>
              </a:ext>
            </a:extLst>
          </p:cNvPr>
          <p:cNvSpPr/>
          <p:nvPr/>
        </p:nvSpPr>
        <p:spPr>
          <a:xfrm>
            <a:off x="2666392" y="1231737"/>
            <a:ext cx="152055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亞伯拉罕</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B135B685-63AB-43FC-9937-07E478D9F4EC}"/>
              </a:ext>
            </a:extLst>
          </p:cNvPr>
          <p:cNvSpPr/>
          <p:nvPr/>
        </p:nvSpPr>
        <p:spPr>
          <a:xfrm>
            <a:off x="530052" y="1231737"/>
            <a:ext cx="1799575" cy="481799"/>
          </a:xfrm>
          <a:prstGeom prst="rect">
            <a:avLst/>
          </a:prstGeom>
        </p:spPr>
        <p:txBody>
          <a:bodyPr wrap="square">
            <a:spAutoFit/>
          </a:bodyPr>
          <a:lstStyle/>
          <a:p>
            <a:pPr defTabSz="321457"/>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創</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17:5-6</a:t>
            </a:r>
            <a:endParaRPr lang="en-US" sz="2531" b="1" dirty="0">
              <a:solidFill>
                <a:srgbClr val="92D050"/>
              </a:solidFill>
              <a:latin typeface="SimSun" panose="02010600030101010101" pitchFamily="2" charset="-122"/>
              <a:ea typeface="SimSun" panose="02010600030101010101" pitchFamily="2" charset="-122"/>
              <a:cs typeface="Calibri" panose="020F0502020204030204" pitchFamily="34" charset="0"/>
            </a:endParaRPr>
          </a:p>
        </p:txBody>
      </p:sp>
      <p:sp>
        <p:nvSpPr>
          <p:cNvPr id="41" name="Rectangle 40">
            <a:extLst>
              <a:ext uri="{FF2B5EF4-FFF2-40B4-BE49-F238E27FC236}">
                <a16:creationId xmlns:a16="http://schemas.microsoft.com/office/drawing/2014/main" id="{2ED23467-3C70-4579-BD83-76F7410C4E2C}"/>
              </a:ext>
            </a:extLst>
          </p:cNvPr>
          <p:cNvSpPr/>
          <p:nvPr/>
        </p:nvSpPr>
        <p:spPr>
          <a:xfrm>
            <a:off x="530051" y="2600785"/>
            <a:ext cx="1799575" cy="481799"/>
          </a:xfrm>
          <a:prstGeom prst="rect">
            <a:avLst/>
          </a:prstGeom>
        </p:spPr>
        <p:txBody>
          <a:bodyPr wrap="square">
            <a:spAutoFit/>
          </a:bodyPr>
          <a:lstStyle/>
          <a:p>
            <a:pPr defTabSz="321457"/>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詩</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89:3-4</a:t>
            </a:r>
            <a:endParaRPr lang="en-US" sz="2531" b="1" dirty="0">
              <a:solidFill>
                <a:srgbClr val="92D050"/>
              </a:solidFill>
              <a:latin typeface="SimSun" panose="02010600030101010101" pitchFamily="2" charset="-122"/>
              <a:ea typeface="SimSun" panose="02010600030101010101" pitchFamily="2" charset="-122"/>
              <a:cs typeface="Calibri" panose="020F0502020204030204" pitchFamily="34" charset="0"/>
            </a:endParaRPr>
          </a:p>
        </p:txBody>
      </p:sp>
      <p:sp>
        <p:nvSpPr>
          <p:cNvPr id="42" name="Rectangle 41">
            <a:extLst>
              <a:ext uri="{FF2B5EF4-FFF2-40B4-BE49-F238E27FC236}">
                <a16:creationId xmlns:a16="http://schemas.microsoft.com/office/drawing/2014/main" id="{F317424D-8CDE-4911-8F22-5572DDFA6988}"/>
              </a:ext>
            </a:extLst>
          </p:cNvPr>
          <p:cNvSpPr/>
          <p:nvPr/>
        </p:nvSpPr>
        <p:spPr>
          <a:xfrm>
            <a:off x="507822" y="4360029"/>
            <a:ext cx="2136341" cy="481799"/>
          </a:xfrm>
          <a:prstGeom prst="rect">
            <a:avLst/>
          </a:prstGeom>
        </p:spPr>
        <p:txBody>
          <a:bodyPr wrap="square">
            <a:spAutoFit/>
          </a:bodyPr>
          <a:lstStyle/>
          <a:p>
            <a:pPr defTabSz="321457"/>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王下</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24:15-16</a:t>
            </a:r>
            <a:endParaRPr lang="en-US" sz="2531" b="1" dirty="0">
              <a:solidFill>
                <a:srgbClr val="92D050"/>
              </a:solidFill>
              <a:latin typeface="SimSun" panose="02010600030101010101" pitchFamily="2" charset="-122"/>
              <a:ea typeface="SimSun" panose="02010600030101010101" pitchFamily="2" charset="-122"/>
              <a:cs typeface="Calibri" panose="020F0502020204030204" pitchFamily="34" charset="0"/>
            </a:endParaRPr>
          </a:p>
        </p:txBody>
      </p:sp>
      <p:sp>
        <p:nvSpPr>
          <p:cNvPr id="43" name="Rectangle 42">
            <a:extLst>
              <a:ext uri="{FF2B5EF4-FFF2-40B4-BE49-F238E27FC236}">
                <a16:creationId xmlns:a16="http://schemas.microsoft.com/office/drawing/2014/main" id="{8E9039A3-A362-4CB4-9DFA-87EA5A0AF52B}"/>
              </a:ext>
            </a:extLst>
          </p:cNvPr>
          <p:cNvSpPr/>
          <p:nvPr/>
        </p:nvSpPr>
        <p:spPr>
          <a:xfrm>
            <a:off x="530051" y="6295070"/>
            <a:ext cx="1799575" cy="481799"/>
          </a:xfrm>
          <a:prstGeom prst="rect">
            <a:avLst/>
          </a:prstGeom>
        </p:spPr>
        <p:txBody>
          <a:bodyPr wrap="square">
            <a:spAutoFit/>
          </a:bodyPr>
          <a:lstStyle/>
          <a:p>
            <a:pPr defTabSz="321457"/>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賽</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9:6-7</a:t>
            </a:r>
            <a:endParaRPr lang="en-US" sz="2531" b="1" dirty="0">
              <a:solidFill>
                <a:srgbClr val="92D050"/>
              </a:solidFill>
              <a:latin typeface="SimSun" panose="02010600030101010101" pitchFamily="2" charset="-122"/>
              <a:ea typeface="SimSun" panose="02010600030101010101" pitchFamily="2" charset="-122"/>
              <a:cs typeface="Calibri" panose="020F0502020204030204" pitchFamily="34" charset="0"/>
            </a:endParaRPr>
          </a:p>
        </p:txBody>
      </p:sp>
      <p:sp>
        <p:nvSpPr>
          <p:cNvPr id="44" name="Rectangle 43">
            <a:extLst>
              <a:ext uri="{FF2B5EF4-FFF2-40B4-BE49-F238E27FC236}">
                <a16:creationId xmlns:a16="http://schemas.microsoft.com/office/drawing/2014/main" id="{E5D783A9-F3EF-4A23-9C5D-6FA7C53AA1B0}"/>
              </a:ext>
            </a:extLst>
          </p:cNvPr>
          <p:cNvSpPr/>
          <p:nvPr/>
        </p:nvSpPr>
        <p:spPr>
          <a:xfrm>
            <a:off x="2666391" y="2600784"/>
            <a:ext cx="152055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大  衛</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45" name="Rectangle 44">
            <a:extLst>
              <a:ext uri="{FF2B5EF4-FFF2-40B4-BE49-F238E27FC236}">
                <a16:creationId xmlns:a16="http://schemas.microsoft.com/office/drawing/2014/main" id="{54686017-B3CE-4C88-AD20-9D947E19E962}"/>
              </a:ext>
            </a:extLst>
          </p:cNvPr>
          <p:cNvSpPr/>
          <p:nvPr/>
        </p:nvSpPr>
        <p:spPr>
          <a:xfrm>
            <a:off x="2644162" y="4360028"/>
            <a:ext cx="152055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巴比倫</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46" name="Rectangle 45">
            <a:extLst>
              <a:ext uri="{FF2B5EF4-FFF2-40B4-BE49-F238E27FC236}">
                <a16:creationId xmlns:a16="http://schemas.microsoft.com/office/drawing/2014/main" id="{F0BB287F-307B-4AAC-9BED-1DAB1C714BA6}"/>
              </a:ext>
            </a:extLst>
          </p:cNvPr>
          <p:cNvSpPr/>
          <p:nvPr/>
        </p:nvSpPr>
        <p:spPr>
          <a:xfrm>
            <a:off x="2666391" y="6295067"/>
            <a:ext cx="152055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基  督</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47" name="Rectangle 46">
            <a:extLst>
              <a:ext uri="{FF2B5EF4-FFF2-40B4-BE49-F238E27FC236}">
                <a16:creationId xmlns:a16="http://schemas.microsoft.com/office/drawing/2014/main" id="{F80F303A-D0F7-4982-B536-9D0795E9B403}"/>
              </a:ext>
            </a:extLst>
          </p:cNvPr>
          <p:cNvSpPr/>
          <p:nvPr/>
        </p:nvSpPr>
        <p:spPr>
          <a:xfrm>
            <a:off x="4329818" y="1231737"/>
            <a:ext cx="180629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應許的天國</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48" name="Rectangle 47">
            <a:extLst>
              <a:ext uri="{FF2B5EF4-FFF2-40B4-BE49-F238E27FC236}">
                <a16:creationId xmlns:a16="http://schemas.microsoft.com/office/drawing/2014/main" id="{E0A16296-6FDC-442A-94E1-B84CCA8C7AC7}"/>
              </a:ext>
            </a:extLst>
          </p:cNvPr>
          <p:cNvSpPr/>
          <p:nvPr/>
        </p:nvSpPr>
        <p:spPr>
          <a:xfrm>
            <a:off x="4329817" y="2600784"/>
            <a:ext cx="1806294"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預表的天國</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49" name="Rectangle 48">
            <a:extLst>
              <a:ext uri="{FF2B5EF4-FFF2-40B4-BE49-F238E27FC236}">
                <a16:creationId xmlns:a16="http://schemas.microsoft.com/office/drawing/2014/main" id="{8AB76557-DA0E-4340-8ECF-89AE1D040A81}"/>
              </a:ext>
            </a:extLst>
          </p:cNvPr>
          <p:cNvSpPr/>
          <p:nvPr/>
        </p:nvSpPr>
        <p:spPr>
          <a:xfrm>
            <a:off x="4307588" y="4360028"/>
            <a:ext cx="1806294" cy="481799"/>
          </a:xfrm>
          <a:prstGeom prst="rect">
            <a:avLst/>
          </a:prstGeom>
        </p:spPr>
        <p:txBody>
          <a:bodyPr wrap="square">
            <a:spAutoFit/>
          </a:bodyPr>
          <a:lstStyle/>
          <a:p>
            <a:pPr defTabSz="321457"/>
            <a:r>
              <a:rPr lang="zh-TW"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被懲</a:t>
            </a:r>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的天國</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50" name="Rectangle 49">
            <a:extLst>
              <a:ext uri="{FF2B5EF4-FFF2-40B4-BE49-F238E27FC236}">
                <a16:creationId xmlns:a16="http://schemas.microsoft.com/office/drawing/2014/main" id="{3CE9D2DF-C19C-4F84-8172-0EE8E6BB599B}"/>
              </a:ext>
            </a:extLst>
          </p:cNvPr>
          <p:cNvSpPr/>
          <p:nvPr/>
        </p:nvSpPr>
        <p:spPr>
          <a:xfrm>
            <a:off x="4329818" y="6295067"/>
            <a:ext cx="1806295" cy="481799"/>
          </a:xfrm>
          <a:prstGeom prst="rect">
            <a:avLst/>
          </a:prstGeom>
        </p:spPr>
        <p:txBody>
          <a:bodyPr wrap="square">
            <a:spAutoFit/>
          </a:bodyPr>
          <a:lstStyle/>
          <a:p>
            <a:pPr defTabSz="321457"/>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完</a:t>
            </a:r>
            <a:r>
              <a:rPr lang="zh-TW"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美</a:t>
            </a:r>
            <a:r>
              <a:rPr lang="zh-CN" altLang="en-US" sz="2531" b="1" kern="100"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rPr>
              <a:t>的天國 </a:t>
            </a:r>
            <a:endParaRPr lang="en-US" sz="2531" b="1" dirty="0">
              <a:solidFill>
                <a:srgbClr val="D3BA68">
                  <a:lumMod val="40000"/>
                  <a:lumOff val="60000"/>
                </a:srgbClr>
              </a:solidFill>
              <a:latin typeface="SimSun" panose="02010600030101010101" pitchFamily="2" charset="-122"/>
              <a:ea typeface="SimSun" panose="02010600030101010101" pitchFamily="2" charset="-122"/>
              <a:cs typeface="Calibri" panose="020F0502020204030204" pitchFamily="34" charset="0"/>
            </a:endParaRPr>
          </a:p>
        </p:txBody>
      </p:sp>
      <p:sp>
        <p:nvSpPr>
          <p:cNvPr id="51" name="Rectangle 50">
            <a:extLst>
              <a:ext uri="{FF2B5EF4-FFF2-40B4-BE49-F238E27FC236}">
                <a16:creationId xmlns:a16="http://schemas.microsoft.com/office/drawing/2014/main" id="{FF8CC3B2-6F0F-4E19-8ED3-B96DC909BF8D}"/>
              </a:ext>
            </a:extLst>
          </p:cNvPr>
          <p:cNvSpPr/>
          <p:nvPr/>
        </p:nvSpPr>
        <p:spPr>
          <a:xfrm>
            <a:off x="6472875" y="1231737"/>
            <a:ext cx="3201498" cy="481799"/>
          </a:xfrm>
          <a:prstGeom prst="rect">
            <a:avLst/>
          </a:prstGeom>
        </p:spPr>
        <p:txBody>
          <a:bodyPr wrap="square">
            <a:spAutoFit/>
          </a:bodyPr>
          <a:lstStyle/>
          <a:p>
            <a:pPr defTabSz="321457"/>
            <a:r>
              <a:rPr lang="en-US" altLang="zh-CN" sz="2531" b="1" kern="100"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rPr>
              <a:t>Promised Kingdom</a:t>
            </a:r>
            <a:endParaRPr lang="en-US" sz="2531" b="1"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endParaRPr>
          </a:p>
        </p:txBody>
      </p:sp>
      <p:sp>
        <p:nvSpPr>
          <p:cNvPr id="52" name="Rectangle 51">
            <a:extLst>
              <a:ext uri="{FF2B5EF4-FFF2-40B4-BE49-F238E27FC236}">
                <a16:creationId xmlns:a16="http://schemas.microsoft.com/office/drawing/2014/main" id="{F82CF83A-CCF5-495E-84A9-449775043EF1}"/>
              </a:ext>
            </a:extLst>
          </p:cNvPr>
          <p:cNvSpPr/>
          <p:nvPr/>
        </p:nvSpPr>
        <p:spPr>
          <a:xfrm>
            <a:off x="6472874" y="2600784"/>
            <a:ext cx="3318765" cy="481799"/>
          </a:xfrm>
          <a:prstGeom prst="rect">
            <a:avLst/>
          </a:prstGeom>
        </p:spPr>
        <p:txBody>
          <a:bodyPr wrap="square">
            <a:spAutoFit/>
          </a:bodyPr>
          <a:lstStyle/>
          <a:p>
            <a:pPr defTabSz="321457"/>
            <a:r>
              <a:rPr lang="en-US" altLang="zh-CN" sz="2531" b="1" kern="100"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rPr>
              <a:t>Provisional Kingdom</a:t>
            </a:r>
            <a:endParaRPr lang="en-US" sz="2531" b="1"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endParaRPr>
          </a:p>
        </p:txBody>
      </p:sp>
      <p:sp>
        <p:nvSpPr>
          <p:cNvPr id="53" name="Rectangle 52">
            <a:extLst>
              <a:ext uri="{FF2B5EF4-FFF2-40B4-BE49-F238E27FC236}">
                <a16:creationId xmlns:a16="http://schemas.microsoft.com/office/drawing/2014/main" id="{1B72B1E3-15FA-42F0-B124-847DCE02535A}"/>
              </a:ext>
            </a:extLst>
          </p:cNvPr>
          <p:cNvSpPr/>
          <p:nvPr/>
        </p:nvSpPr>
        <p:spPr>
          <a:xfrm>
            <a:off x="6450646" y="4360028"/>
            <a:ext cx="3201498" cy="481799"/>
          </a:xfrm>
          <a:prstGeom prst="rect">
            <a:avLst/>
          </a:prstGeom>
        </p:spPr>
        <p:txBody>
          <a:bodyPr wrap="square">
            <a:spAutoFit/>
          </a:bodyPr>
          <a:lstStyle/>
          <a:p>
            <a:pPr defTabSz="321457"/>
            <a:r>
              <a:rPr lang="en-US" altLang="zh-CN" sz="2531" b="1" kern="100"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rPr>
              <a:t>Punished Kingdom</a:t>
            </a:r>
            <a:endParaRPr lang="en-US" sz="2531" b="1"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endParaRPr>
          </a:p>
        </p:txBody>
      </p:sp>
      <p:sp>
        <p:nvSpPr>
          <p:cNvPr id="54" name="Rectangle 53">
            <a:extLst>
              <a:ext uri="{FF2B5EF4-FFF2-40B4-BE49-F238E27FC236}">
                <a16:creationId xmlns:a16="http://schemas.microsoft.com/office/drawing/2014/main" id="{F81D299A-563B-4732-AE9D-EB7F4ABD0C3E}"/>
              </a:ext>
            </a:extLst>
          </p:cNvPr>
          <p:cNvSpPr/>
          <p:nvPr/>
        </p:nvSpPr>
        <p:spPr>
          <a:xfrm>
            <a:off x="6472875" y="6295067"/>
            <a:ext cx="2947510" cy="481799"/>
          </a:xfrm>
          <a:prstGeom prst="rect">
            <a:avLst/>
          </a:prstGeom>
        </p:spPr>
        <p:txBody>
          <a:bodyPr wrap="square">
            <a:spAutoFit/>
          </a:bodyPr>
          <a:lstStyle/>
          <a:p>
            <a:pPr defTabSz="321457"/>
            <a:r>
              <a:rPr lang="en-US" altLang="zh-CN" sz="2531" b="1" kern="100"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rPr>
              <a:t>Perfect Kingdom</a:t>
            </a:r>
            <a:endParaRPr lang="en-US" sz="2531" b="1" dirty="0">
              <a:solidFill>
                <a:srgbClr val="D3BA68">
                  <a:lumMod val="40000"/>
                  <a:lumOff val="60000"/>
                </a:srgbClr>
              </a:solidFill>
              <a:latin typeface="Calisto MT" panose="02040603050505030304"/>
              <a:ea typeface="SimSun" panose="02010600030101010101" pitchFamily="2" charset="-122"/>
              <a:cs typeface="Calibri" panose="020F0502020204030204" pitchFamily="34" charset="0"/>
            </a:endParaRPr>
          </a:p>
        </p:txBody>
      </p:sp>
      <p:sp>
        <p:nvSpPr>
          <p:cNvPr id="55" name="Rectangle 54">
            <a:extLst>
              <a:ext uri="{FF2B5EF4-FFF2-40B4-BE49-F238E27FC236}">
                <a16:creationId xmlns:a16="http://schemas.microsoft.com/office/drawing/2014/main" id="{708AFA17-87EB-44B3-9198-44DA8E1E8C09}"/>
              </a:ext>
            </a:extLst>
          </p:cNvPr>
          <p:cNvSpPr/>
          <p:nvPr/>
        </p:nvSpPr>
        <p:spPr>
          <a:xfrm>
            <a:off x="446591" y="1853770"/>
            <a:ext cx="11440961" cy="784830"/>
          </a:xfrm>
          <a:prstGeom prst="rect">
            <a:avLst/>
          </a:prstGeom>
        </p:spPr>
        <p:txBody>
          <a:bodyPr wrap="square">
            <a:spAutoFit/>
          </a:bodyPr>
          <a:lstStyle/>
          <a:p>
            <a:pPr defTabSz="321457">
              <a:lnSpc>
                <a:spcPts val="2672"/>
              </a:lnSpc>
            </a:pPr>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詩篇</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89:3-4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3</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我與我所揀選的人立了約</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向我的僕人大衛起了誓</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4</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我要建立你的後裔</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直到永遠</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要建立你的寶座</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直到萬代。</a:t>
            </a:r>
          </a:p>
        </p:txBody>
      </p:sp>
      <p:sp>
        <p:nvSpPr>
          <p:cNvPr id="56" name="Rectangle 55">
            <a:extLst>
              <a:ext uri="{FF2B5EF4-FFF2-40B4-BE49-F238E27FC236}">
                <a16:creationId xmlns:a16="http://schemas.microsoft.com/office/drawing/2014/main" id="{B0FADB4E-42C8-4AB8-91CA-3216B77AAE8B}"/>
              </a:ext>
            </a:extLst>
          </p:cNvPr>
          <p:cNvSpPr/>
          <p:nvPr/>
        </p:nvSpPr>
        <p:spPr>
          <a:xfrm>
            <a:off x="446591" y="3267213"/>
            <a:ext cx="11440961" cy="1131079"/>
          </a:xfrm>
          <a:prstGeom prst="rect">
            <a:avLst/>
          </a:prstGeom>
        </p:spPr>
        <p:txBody>
          <a:bodyPr wrap="square">
            <a:spAutoFit/>
          </a:bodyPr>
          <a:lstStyle/>
          <a:p>
            <a:pPr defTabSz="321457">
              <a:lnSpc>
                <a:spcPts val="2672"/>
              </a:lnSpc>
            </a:pPr>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王下</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24:15-16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15</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並將約雅斤和王母、後妃、太監</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與國中的大官</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都從耶路撒冷擄到巴比倫去了</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16</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又將一切勇士七千人和木匠、鐵匠一千人</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都是能上陣的勇士</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全擄到巴比倫去了。</a:t>
            </a:r>
          </a:p>
        </p:txBody>
      </p:sp>
      <p:sp>
        <p:nvSpPr>
          <p:cNvPr id="57" name="Rectangle 56">
            <a:extLst>
              <a:ext uri="{FF2B5EF4-FFF2-40B4-BE49-F238E27FC236}">
                <a16:creationId xmlns:a16="http://schemas.microsoft.com/office/drawing/2014/main" id="{853DA1CA-1D74-4E3E-A457-F932F765C1E5}"/>
              </a:ext>
            </a:extLst>
          </p:cNvPr>
          <p:cNvSpPr/>
          <p:nvPr/>
        </p:nvSpPr>
        <p:spPr>
          <a:xfrm>
            <a:off x="446591" y="4950717"/>
            <a:ext cx="11440961" cy="1477328"/>
          </a:xfrm>
          <a:prstGeom prst="rect">
            <a:avLst/>
          </a:prstGeom>
        </p:spPr>
        <p:txBody>
          <a:bodyPr wrap="square">
            <a:spAutoFit/>
          </a:bodyPr>
          <a:lstStyle/>
          <a:p>
            <a:pPr defTabSz="321457">
              <a:lnSpc>
                <a:spcPts val="2672"/>
              </a:lnSpc>
            </a:pPr>
            <a:r>
              <a:rPr lang="zh-CN" altLang="en-US"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賽</a:t>
            </a:r>
            <a:r>
              <a:rPr lang="en-US" altLang="zh-CN" sz="2531"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9:6-7 </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6</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因有一嬰孩為我們而生</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有一子賜給我們。政權必擔在他的肩頭上</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他名稱為奇妙策士、全能的神、永在的父、和平的君。</a:t>
            </a:r>
            <a:r>
              <a:rPr lang="en-US" altLang="zh-CN" sz="2531" b="1" kern="100" baseline="50000" dirty="0">
                <a:solidFill>
                  <a:srgbClr val="92D050"/>
                </a:solidFill>
                <a:latin typeface="SimSun" panose="02010600030101010101" pitchFamily="2" charset="-122"/>
                <a:ea typeface="SimSun" panose="02010600030101010101" pitchFamily="2" charset="-122"/>
                <a:cs typeface="Calibri" panose="020F0502020204030204" pitchFamily="34" charset="0"/>
              </a:rPr>
              <a:t>7</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他的政權與平安必加增無窮。他必在大衛的寶座上治理他的國</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以公平公義使國堅定穩固</a:t>
            </a:r>
            <a:r>
              <a:rPr lang="en-US" altLang="zh-CN"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2531"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從今直到永遠。萬軍之耶和華的熱心必成就這事。</a:t>
            </a:r>
          </a:p>
        </p:txBody>
      </p:sp>
    </p:spTree>
    <p:extLst>
      <p:ext uri="{BB962C8B-B14F-4D97-AF65-F5344CB8AC3E}">
        <p14:creationId xmlns:p14="http://schemas.microsoft.com/office/powerpoint/2010/main" val="8702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0"/>
                                        </p:tgtEl>
                                        <p:attrNameLst>
                                          <p:attrName>style.visibility</p:attrName>
                                        </p:attrNameLst>
                                      </p:cBhvr>
                                      <p:to>
                                        <p:strVal val="visible"/>
                                      </p:to>
                                    </p:set>
                                    <p:animEffect transition="in" filter="fade">
                                      <p:cBhvr>
                                        <p:cTn id="89" dur="500"/>
                                        <p:tgtEl>
                                          <p:spTgt spid="5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p:bldP spid="33"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B9FD1-DF8E-A63C-AF8B-22AEBD3EA299}"/>
              </a:ext>
            </a:extLst>
          </p:cNvPr>
          <p:cNvSpPr>
            <a:spLocks noGrp="1"/>
          </p:cNvSpPr>
          <p:nvPr>
            <p:ph sz="half" idx="1"/>
          </p:nvPr>
        </p:nvSpPr>
        <p:spPr>
          <a:xfrm>
            <a:off x="609600" y="728663"/>
            <a:ext cx="4976813" cy="5448299"/>
          </a:xfrm>
        </p:spPr>
        <p:txBody>
          <a:bodyPr>
            <a:normAutofit/>
          </a:bodyPr>
          <a:lstStyle/>
          <a:p>
            <a:r>
              <a:rPr kumimoji="0" lang="en-US" altLang="en-US" sz="28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 </a:t>
            </a:r>
            <a:r>
              <a:rPr kumimoji="0" lang="en-US" altLang="en-US" sz="28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當那列王在位的時候，</a:t>
            </a:r>
            <a:r>
              <a:rPr kumimoji="0" lang="en-US" altLang="en-US" sz="2800" b="0" i="0" u="none" strike="noStrike" cap="none" normalizeH="0" baseline="0" dirty="0" err="1">
                <a:ln>
                  <a:noFill/>
                </a:ln>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天上的上帝必另立一國</a:t>
            </a:r>
            <a:r>
              <a:rPr kumimoji="0" lang="en-US" altLang="en-US" sz="28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，永不敗壞，也不歸別國的人，卻要打碎滅絕那一切國，</a:t>
            </a:r>
            <a:r>
              <a:rPr kumimoji="0" lang="en-US" altLang="en-US" sz="2800" b="0" i="0" u="none" strike="noStrike" cap="none" normalizeH="0" baseline="0" dirty="0" err="1">
                <a:ln>
                  <a:noFill/>
                </a:ln>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這國必存到永遠</a:t>
            </a:r>
            <a:r>
              <a:rPr kumimoji="0" lang="en-US" altLang="en-US" sz="28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8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8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a:t>
            </a:r>
            <a:r>
              <a:rPr kumimoji="0" lang="en-US" altLang="en-US" sz="28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你既看見非人手鑿出來的一塊石頭從山而出，打碎金、銀、銅、鐵、泥，那就是至大的上帝把後來必有的事給王指明。這夢準是這樣，這講解也是確實的。」</a:t>
            </a:r>
            <a:endParaRPr lang="en-US" sz="2800" dirty="0">
              <a:effectLst>
                <a:outerShdw blurRad="38100" dist="38100" dir="2700000" algn="tl">
                  <a:srgbClr val="000000">
                    <a:alpha val="43137"/>
                  </a:srgbClr>
                </a:outerShdw>
              </a:effectLst>
            </a:endParaRPr>
          </a:p>
        </p:txBody>
      </p:sp>
      <p:pic>
        <p:nvPicPr>
          <p:cNvPr id="5" name="Picture 16">
            <a:extLst>
              <a:ext uri="{FF2B5EF4-FFF2-40B4-BE49-F238E27FC236}">
                <a16:creationId xmlns:a16="http://schemas.microsoft.com/office/drawing/2014/main" id="{63EFBB74-0254-977C-63B3-1AA16F1978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619314" y="3031333"/>
            <a:ext cx="2256016" cy="32480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C20B52-5BE2-9F65-414B-B96C42DB5218}"/>
              </a:ext>
            </a:extLst>
          </p:cNvPr>
          <p:cNvPicPr>
            <a:picLocks noChangeAspect="1"/>
          </p:cNvPicPr>
          <p:nvPr/>
        </p:nvPicPr>
        <p:blipFill>
          <a:blip r:embed="rId3"/>
          <a:stretch>
            <a:fillRect/>
          </a:stretch>
        </p:blipFill>
        <p:spPr>
          <a:xfrm>
            <a:off x="6588919" y="878680"/>
            <a:ext cx="3498056" cy="1958911"/>
          </a:xfrm>
          <a:prstGeom prst="rect">
            <a:avLst/>
          </a:prstGeom>
        </p:spPr>
      </p:pic>
    </p:spTree>
    <p:extLst>
      <p:ext uri="{BB962C8B-B14F-4D97-AF65-F5344CB8AC3E}">
        <p14:creationId xmlns:p14="http://schemas.microsoft.com/office/powerpoint/2010/main" val="1155761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3AF457-88E5-49B7-8723-878AA7F690A1}"/>
              </a:ext>
            </a:extLst>
          </p:cNvPr>
          <p:cNvSpPr/>
          <p:nvPr/>
        </p:nvSpPr>
        <p:spPr>
          <a:xfrm>
            <a:off x="632570" y="764382"/>
            <a:ext cx="10797429" cy="568489"/>
          </a:xfrm>
          <a:prstGeom prst="rect">
            <a:avLst/>
          </a:prstGeom>
          <a:ln>
            <a:noFill/>
          </a:ln>
        </p:spPr>
        <p:txBody>
          <a:bodyPr wrap="square">
            <a:spAutoFit/>
          </a:bodyPr>
          <a:lstStyle/>
          <a:p>
            <a:r>
              <a:rPr lang="zh-TW" altLang="en-US" sz="3094" b="1" kern="100" dirty="0">
                <a:solidFill>
                  <a:srgbClr val="FFFF00"/>
                </a:solidFill>
                <a:latin typeface="SimSun" panose="02010600030101010101" pitchFamily="2" charset="-122"/>
                <a:ea typeface="SimSun" panose="02010600030101010101" pitchFamily="2" charset="-122"/>
                <a:cs typeface="Calibri" panose="020F0502020204030204" pitchFamily="34" charset="0"/>
              </a:rPr>
              <a:t>天國 </a:t>
            </a:r>
            <a:r>
              <a:rPr lang="zh-CN" altLang="en-US" sz="3094" b="1" kern="100" dirty="0">
                <a:latin typeface="SimSun" panose="02010600030101010101" pitchFamily="2" charset="-122"/>
                <a:ea typeface="SimSun" panose="02010600030101010101" pitchFamily="2" charset="-122"/>
                <a:cs typeface="Calibri" panose="020F0502020204030204" pitchFamily="34" charset="0"/>
              </a:rPr>
              <a:t>是一個神統管的國度，是一個屬靈和永遠的國度。</a:t>
            </a:r>
            <a:endParaRPr lang="en-US" altLang="zh-CN" sz="3094" b="1" kern="100" dirty="0">
              <a:latin typeface="SimSun" panose="02010600030101010101" pitchFamily="2" charset="-122"/>
              <a:ea typeface="SimSun" panose="02010600030101010101" pitchFamily="2" charset="-122"/>
              <a:cs typeface="Calibri" panose="020F0502020204030204" pitchFamily="34" charset="0"/>
            </a:endParaRPr>
          </a:p>
        </p:txBody>
      </p:sp>
      <p:sp>
        <p:nvSpPr>
          <p:cNvPr id="9" name="Rectangle 8">
            <a:extLst>
              <a:ext uri="{FF2B5EF4-FFF2-40B4-BE49-F238E27FC236}">
                <a16:creationId xmlns:a16="http://schemas.microsoft.com/office/drawing/2014/main" id="{2AFBE47A-3D6A-4284-A4F4-8CA3EA680F45}"/>
              </a:ext>
            </a:extLst>
          </p:cNvPr>
          <p:cNvSpPr/>
          <p:nvPr/>
        </p:nvSpPr>
        <p:spPr>
          <a:xfrm>
            <a:off x="632571" y="1935957"/>
            <a:ext cx="10454530" cy="1520801"/>
          </a:xfrm>
          <a:prstGeom prst="rect">
            <a:avLst/>
          </a:prstGeom>
        </p:spPr>
        <p:txBody>
          <a:bodyPr wrap="square">
            <a:spAutoFit/>
          </a:bodyPr>
          <a:lstStyle/>
          <a:p>
            <a:r>
              <a:rPr lang="zh-CN" altLang="en-US" sz="3094"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路 </a:t>
            </a:r>
            <a:r>
              <a:rPr lang="en-US" altLang="zh-CN" sz="3094" b="1" kern="100" dirty="0">
                <a:solidFill>
                  <a:srgbClr val="92D050"/>
                </a:solidFill>
                <a:latin typeface="SimSun" panose="02010600030101010101" pitchFamily="2" charset="-122"/>
                <a:ea typeface="SimSun" panose="02010600030101010101" pitchFamily="2" charset="-122"/>
                <a:cs typeface="Calibri" panose="020F0502020204030204" pitchFamily="34" charset="0"/>
              </a:rPr>
              <a:t>17:20-21 </a:t>
            </a:r>
            <a:r>
              <a:rPr lang="zh-CN" altLang="en-US"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法利賽人問</a:t>
            </a:r>
            <a:r>
              <a:rPr lang="en-US" altLang="zh-CN"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神的國幾時來到？耶穌回答說</a:t>
            </a:r>
            <a:r>
              <a:rPr lang="en-US" altLang="zh-CN"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神的國來到不是眼所能見的。</a:t>
            </a:r>
            <a:r>
              <a:rPr lang="en-US" altLang="zh-CN" sz="3094" b="1" kern="100" baseline="30000" dirty="0">
                <a:solidFill>
                  <a:srgbClr val="92D050"/>
                </a:solidFill>
                <a:latin typeface="SimSun" panose="02010600030101010101" pitchFamily="2" charset="-122"/>
                <a:ea typeface="SimSun" panose="02010600030101010101" pitchFamily="2" charset="-122"/>
                <a:cs typeface="Calibri" panose="020F0502020204030204" pitchFamily="34" charset="0"/>
              </a:rPr>
              <a:t>21</a:t>
            </a:r>
            <a:r>
              <a:rPr lang="zh-CN" altLang="en-US"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人也不得說</a:t>
            </a:r>
            <a:r>
              <a:rPr lang="en-US" altLang="zh-CN"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a:t>
            </a:r>
            <a:r>
              <a:rPr lang="zh-CN" altLang="en-US" sz="3094" b="1" kern="100" dirty="0">
                <a:solidFill>
                  <a:srgbClr val="00B0F0"/>
                </a:solidFill>
                <a:latin typeface="SimSun" panose="02010600030101010101" pitchFamily="2" charset="-122"/>
                <a:ea typeface="SimSun" panose="02010600030101010101" pitchFamily="2" charset="-122"/>
                <a:cs typeface="Calibri" panose="020F0502020204030204" pitchFamily="34" charset="0"/>
              </a:rPr>
              <a:t>看哪，在這裏！看哪，在那裏！因爲神的國就在你們心裏。</a:t>
            </a:r>
            <a:endParaRPr lang="en-US" sz="3094" b="1" dirty="0">
              <a:solidFill>
                <a:srgbClr val="00B0F0"/>
              </a:solidFill>
              <a:latin typeface="SimSun" panose="02010600030101010101" pitchFamily="2" charset="-122"/>
              <a:ea typeface="SimSun" panose="02010600030101010101" pitchFamily="2" charset="-122"/>
              <a:cs typeface="Calibri" panose="020F0502020204030204" pitchFamily="34" charset="0"/>
            </a:endParaRPr>
          </a:p>
        </p:txBody>
      </p:sp>
      <p:sp>
        <p:nvSpPr>
          <p:cNvPr id="11" name="Rectangle 10">
            <a:extLst>
              <a:ext uri="{FF2B5EF4-FFF2-40B4-BE49-F238E27FC236}">
                <a16:creationId xmlns:a16="http://schemas.microsoft.com/office/drawing/2014/main" id="{7C75BC31-1159-4A3F-A78B-17B79C0F61B8}"/>
              </a:ext>
            </a:extLst>
          </p:cNvPr>
          <p:cNvSpPr/>
          <p:nvPr/>
        </p:nvSpPr>
        <p:spPr>
          <a:xfrm>
            <a:off x="632571" y="3986213"/>
            <a:ext cx="10718848" cy="1520801"/>
          </a:xfrm>
          <a:prstGeom prst="rect">
            <a:avLst/>
          </a:prstGeom>
          <a:ln>
            <a:noFill/>
          </a:ln>
        </p:spPr>
        <p:txBody>
          <a:bodyPr wrap="square">
            <a:spAutoFit/>
          </a:bodyPr>
          <a:lstStyle/>
          <a:p>
            <a:r>
              <a:rPr lang="zh-CN" altLang="en-US" sz="3094" b="1" kern="100" dirty="0">
                <a:latin typeface="SimSun" panose="02010600030101010101" pitchFamily="2" charset="-122"/>
                <a:ea typeface="SimSun" panose="02010600030101010101" pitchFamily="2" charset="-122"/>
                <a:cs typeface="Calibri" panose="020F0502020204030204" pitchFamily="34" charset="0"/>
              </a:rPr>
              <a:t>天國是在基督徒的心裏，在基督徒的家裏和在教會裏。神在宇宙裏面掌權，天國比宇宙還大；神也在人心裏面掌權，天國也可以小到在人心裏。</a:t>
            </a:r>
            <a:endParaRPr lang="en-US" altLang="zh-CN" sz="3094" b="1" kern="100" dirty="0">
              <a:latin typeface="SimSun" panose="02010600030101010101" pitchFamily="2" charset="-122"/>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98148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E9CC1-78F3-147A-DDE7-DC5B1A7CD583}"/>
              </a:ext>
            </a:extLst>
          </p:cNvPr>
          <p:cNvSpPr>
            <a:spLocks noGrp="1"/>
          </p:cNvSpPr>
          <p:nvPr>
            <p:ph type="title"/>
          </p:nvPr>
        </p:nvSpPr>
        <p:spPr/>
        <p:txBody>
          <a:bodyPr>
            <a:normAutofit fontScale="90000"/>
          </a:bodyPr>
          <a:lstStyle/>
          <a:p>
            <a:r>
              <a:rPr lang="zh-TW" altLang="en-US" dirty="0"/>
              <a:t>在施洗約翰和耶穌傳道生涯開始之時，他們都傳講“</a:t>
            </a:r>
            <a:r>
              <a:rPr lang="zh-TW" altLang="en-US" dirty="0">
                <a:solidFill>
                  <a:srgbClr val="C00000"/>
                </a:solidFill>
                <a:effectLst>
                  <a:outerShdw blurRad="38100" dist="38100" dir="2700000" algn="tl">
                    <a:srgbClr val="000000">
                      <a:alpha val="43137"/>
                    </a:srgbClr>
                  </a:outerShdw>
                </a:effectLst>
              </a:rPr>
              <a:t>天國近了</a:t>
            </a:r>
            <a:r>
              <a:rPr lang="zh-TW" altLang="en-US" dirty="0"/>
              <a:t>，</a:t>
            </a:r>
            <a:r>
              <a:rPr lang="zh-TW" altLang="en-US" dirty="0">
                <a:solidFill>
                  <a:srgbClr val="C00000"/>
                </a:solidFill>
                <a:effectLst>
                  <a:outerShdw blurRad="38100" dist="38100" dir="2700000" algn="tl">
                    <a:srgbClr val="000000">
                      <a:alpha val="43137"/>
                    </a:srgbClr>
                  </a:outerShdw>
                </a:effectLst>
              </a:rPr>
              <a:t>你們要悔改</a:t>
            </a:r>
            <a:r>
              <a:rPr lang="zh-TW" altLang="en-US" dirty="0"/>
              <a:t>！”</a:t>
            </a:r>
            <a:endParaRPr lang="en-US" dirty="0"/>
          </a:p>
        </p:txBody>
      </p:sp>
      <p:sp>
        <p:nvSpPr>
          <p:cNvPr id="3" name="Content Placeholder 2">
            <a:extLst>
              <a:ext uri="{FF2B5EF4-FFF2-40B4-BE49-F238E27FC236}">
                <a16:creationId xmlns:a16="http://schemas.microsoft.com/office/drawing/2014/main" id="{4C3DCA77-B16D-C198-829A-EE2990EDBE13}"/>
              </a:ext>
            </a:extLst>
          </p:cNvPr>
          <p:cNvSpPr>
            <a:spLocks noGrp="1"/>
          </p:cNvSpPr>
          <p:nvPr>
            <p:ph sz="half" idx="1"/>
          </p:nvPr>
        </p:nvSpPr>
        <p:spPr>
          <a:xfrm>
            <a:off x="559593" y="2045651"/>
            <a:ext cx="5412581" cy="9833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12" b="1" i="0" u="none" strike="noStrike" kern="100" cap="none" spc="0" normalizeH="0" baseline="0" noProof="0" dirty="0">
                <a:ln>
                  <a:noFill/>
                </a:ln>
                <a:effectLst/>
                <a:uLnTx/>
                <a:uFillTx/>
                <a:latin typeface="SimSun" panose="02010600030101010101" pitchFamily="2" charset="-122"/>
                <a:ea typeface="SimSun" panose="02010600030101010101" pitchFamily="2" charset="-122"/>
                <a:cs typeface="Calibri" panose="020F0502020204030204" pitchFamily="34" charset="0"/>
              </a:rPr>
              <a:t>簡單的說，就是</a:t>
            </a:r>
            <a:r>
              <a:rPr kumimoji="0" lang="en-US" altLang="zh-CN" sz="2812" b="1" i="0" u="none" strike="noStrike" kern="100" cap="none" spc="0" normalizeH="0" baseline="0" noProof="0" dirty="0">
                <a:ln>
                  <a:noFill/>
                </a:ln>
                <a:solidFill>
                  <a:srgbClr val="996600"/>
                </a:solidFill>
                <a:effectLst/>
                <a:uLnTx/>
                <a:uFillTx/>
                <a:latin typeface="SimSun" panose="02010600030101010101" pitchFamily="2" charset="-122"/>
                <a:ea typeface="SimSun" panose="02010600030101010101" pitchFamily="2" charset="-122"/>
                <a:cs typeface="Calibri" panose="020F0502020204030204" pitchFamily="34"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12" b="1" kern="100" dirty="0">
                <a:solidFill>
                  <a:srgbClr val="996600"/>
                </a:solidFill>
                <a:latin typeface="SimSun" panose="02010600030101010101" pitchFamily="2" charset="-122"/>
                <a:ea typeface="SimSun" panose="02010600030101010101" pitchFamily="2" charset="-122"/>
                <a:cs typeface="Calibri" panose="020F0502020204030204" pitchFamily="34" charset="0"/>
                <a:sym typeface="Wingdings" panose="05000000000000000000" pitchFamily="2" charset="2"/>
              </a:rPr>
              <a:t>  </a:t>
            </a:r>
            <a:r>
              <a:rPr kumimoji="0" lang="zh-CN" altLang="en-US" sz="2812" b="1" i="0" u="none" strike="noStrike" kern="100" cap="none" spc="0" normalizeH="0" baseline="0" noProof="0" dirty="0">
                <a:ln>
                  <a:noFill/>
                </a:ln>
                <a:solidFill>
                  <a:srgbClr val="C00000"/>
                </a:solidFill>
                <a:effectLst/>
                <a:uLnTx/>
                <a:uFillTx/>
                <a:latin typeface="SimSun" panose="02010600030101010101" pitchFamily="2" charset="-122"/>
                <a:ea typeface="SimSun" panose="02010600030101010101" pitchFamily="2" charset="-122"/>
                <a:cs typeface="Calibri" panose="020F0502020204030204" pitchFamily="34" charset="0"/>
              </a:rPr>
              <a:t>神要直接的介入人的生命裏</a:t>
            </a:r>
            <a:r>
              <a:rPr kumimoji="0" lang="zh-CN" altLang="en-US" sz="2812" b="1" i="0" u="none" strike="noStrike" kern="100" cap="none" spc="0" normalizeH="0" baseline="0" noProof="0" dirty="0">
                <a:ln>
                  <a:noFill/>
                </a:ln>
                <a:effectLst/>
                <a:uLnTx/>
                <a:uFillTx/>
                <a:latin typeface="SimSun" panose="02010600030101010101" pitchFamily="2" charset="-122"/>
                <a:ea typeface="SimSun" panose="02010600030101010101" pitchFamily="2" charset="-122"/>
                <a:cs typeface="Calibri" panose="020F0502020204030204" pitchFamily="34" charset="0"/>
              </a:rPr>
              <a:t>。</a:t>
            </a:r>
            <a:endParaRPr kumimoji="0" lang="en-US" altLang="zh-CN" sz="2812" b="1" i="0" u="none" strike="noStrike" kern="100" cap="none" spc="0" normalizeH="0" baseline="0" noProof="0" dirty="0">
              <a:ln>
                <a:noFill/>
              </a:ln>
              <a:effectLst/>
              <a:uLnTx/>
              <a:uFillTx/>
              <a:latin typeface="SimSun" panose="02010600030101010101" pitchFamily="2" charset="-122"/>
              <a:ea typeface="SimSun"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12" b="1" i="0" u="none" strike="noStrike" kern="100" cap="none" spc="0" normalizeH="0" baseline="0" noProof="0" dirty="0">
              <a:ln>
                <a:noFill/>
              </a:ln>
              <a:solidFill>
                <a:srgbClr val="C00000"/>
              </a:solidFill>
              <a:effectLst/>
              <a:uLnTx/>
              <a:uFillTx/>
              <a:latin typeface="SimSun" panose="02010600030101010101" pitchFamily="2" charset="-122"/>
              <a:ea typeface="SimSun" panose="02010600030101010101" pitchFamily="2" charset="-122"/>
              <a:cs typeface="Calibri" panose="020F0502020204030204" pitchFamily="34" charset="0"/>
            </a:endParaRPr>
          </a:p>
        </p:txBody>
      </p:sp>
      <p:sp>
        <p:nvSpPr>
          <p:cNvPr id="7" name="Rectangle 6">
            <a:extLst>
              <a:ext uri="{FF2B5EF4-FFF2-40B4-BE49-F238E27FC236}">
                <a16:creationId xmlns:a16="http://schemas.microsoft.com/office/drawing/2014/main" id="{90D5CD7A-5A00-B8DA-B0B8-ADC5087C7E97}"/>
              </a:ext>
            </a:extLst>
          </p:cNvPr>
          <p:cNvSpPr/>
          <p:nvPr/>
        </p:nvSpPr>
        <p:spPr>
          <a:xfrm>
            <a:off x="510157" y="3121819"/>
            <a:ext cx="5226274" cy="1872609"/>
          </a:xfrm>
          <a:prstGeom prst="rect">
            <a:avLst/>
          </a:prstGeom>
          <a:ln>
            <a:noFill/>
          </a:ln>
        </p:spPr>
        <p:txBody>
          <a:bodyPr wrap="square">
            <a:spAutoFit/>
          </a:bodyPr>
          <a:lstStyle/>
          <a:p>
            <a:pPr marL="522368" indent="-522368">
              <a:buFont typeface="+mj-lt"/>
              <a:buAutoNum type="arabicParenR"/>
            </a:pPr>
            <a:r>
              <a:rPr lang="zh-CN" altLang="en-US"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天國是從耶穌基督開始的，藉著</a:t>
            </a:r>
            <a:r>
              <a:rPr lang="zh-TW" altLang="en-US"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祂</a:t>
            </a:r>
            <a:r>
              <a:rPr lang="zh-CN" altLang="en-US"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，天國將會被建立在人心裏。在耶穌基督之前，天國從未存在人心裏。</a:t>
            </a:r>
            <a:endParaRPr lang="en-US" altLang="zh-CN"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endParaRPr>
          </a:p>
        </p:txBody>
      </p:sp>
      <p:sp>
        <p:nvSpPr>
          <p:cNvPr id="8" name="Rectangle 7">
            <a:extLst>
              <a:ext uri="{FF2B5EF4-FFF2-40B4-BE49-F238E27FC236}">
                <a16:creationId xmlns:a16="http://schemas.microsoft.com/office/drawing/2014/main" id="{089F8EBD-D24F-07F0-8475-3C2696BA54D8}"/>
              </a:ext>
            </a:extLst>
          </p:cNvPr>
          <p:cNvSpPr/>
          <p:nvPr/>
        </p:nvSpPr>
        <p:spPr>
          <a:xfrm>
            <a:off x="510157" y="5079206"/>
            <a:ext cx="11305606" cy="957826"/>
          </a:xfrm>
          <a:prstGeom prst="rect">
            <a:avLst/>
          </a:prstGeom>
          <a:ln>
            <a:noFill/>
          </a:ln>
        </p:spPr>
        <p:txBody>
          <a:bodyPr wrap="square">
            <a:spAutoFit/>
          </a:bodyPr>
          <a:lstStyle/>
          <a:p>
            <a:pPr marL="522368" indent="-522368">
              <a:buFont typeface="+mj-lt"/>
              <a:buAutoNum type="arabicParenR" startAt="2"/>
            </a:pPr>
            <a:r>
              <a:rPr lang="zh-CN" altLang="en-US"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藉著基督徒的傳揚福音，天國仍在繼續降臨。換言之，現在，天國仍在擴展中。耶穌基督賦予基督徒最重要的使命就是天國的擴展。</a:t>
            </a:r>
            <a:endParaRPr lang="en-US" altLang="zh-CN"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endParaRPr>
          </a:p>
        </p:txBody>
      </p:sp>
      <p:sp>
        <p:nvSpPr>
          <p:cNvPr id="14" name="Content Placeholder 13">
            <a:extLst>
              <a:ext uri="{FF2B5EF4-FFF2-40B4-BE49-F238E27FC236}">
                <a16:creationId xmlns:a16="http://schemas.microsoft.com/office/drawing/2014/main" id="{D0FD0382-CBDD-16C9-C995-A65F7E0D6722}"/>
              </a:ext>
            </a:extLst>
          </p:cNvPr>
          <p:cNvSpPr>
            <a:spLocks noGrp="1"/>
          </p:cNvSpPr>
          <p:nvPr>
            <p:ph sz="half" idx="2"/>
          </p:nvPr>
        </p:nvSpPr>
        <p:spPr>
          <a:xfrm>
            <a:off x="6172200" y="3729038"/>
            <a:ext cx="5357813" cy="986232"/>
          </a:xfrm>
          <a:prstGeom prst="rect">
            <a:avLst/>
          </a:prstGeom>
          <a:ln>
            <a:noFill/>
          </a:ln>
        </p:spPr>
        <p:txBody>
          <a:bodyPr wrap="square">
            <a:spAutoFit/>
          </a:bodyPr>
          <a:lstStyle/>
          <a:p>
            <a:r>
              <a:rPr lang="en-US" altLang="zh-CN"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3)</a:t>
            </a:r>
            <a:r>
              <a:rPr lang="zh-CN" altLang="en-US"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rPr>
              <a:t>天國降臨有一天會停止，是在基督第二次再來時停止。</a:t>
            </a:r>
            <a:endParaRPr lang="en-US" altLang="zh-CN" sz="2812" b="1" kern="100" dirty="0">
              <a:solidFill>
                <a:srgbClr val="002060"/>
              </a:solidFill>
              <a:latin typeface="SimSun" panose="02010600030101010101" pitchFamily="2" charset="-122"/>
              <a:ea typeface="SimSun" panose="02010600030101010101" pitchFamily="2" charset="-122"/>
              <a:cs typeface="Calibri" panose="020F0502020204030204" pitchFamily="34" charset="0"/>
            </a:endParaRPr>
          </a:p>
        </p:txBody>
      </p:sp>
      <p:pic>
        <p:nvPicPr>
          <p:cNvPr id="12290" name="Picture 2" descr="天国近了你当悔改| 郑锦翔牧师| 2018-09-29 - YouTube">
            <a:extLst>
              <a:ext uri="{FF2B5EF4-FFF2-40B4-BE49-F238E27FC236}">
                <a16:creationId xmlns:a16="http://schemas.microsoft.com/office/drawing/2014/main" id="{9A09758B-1BDF-3792-5E3D-DD53267B2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0481" y="1835943"/>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2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45" name="Freeform: Shape 14344">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347" name="Rectangle 14346">
            <a:extLst>
              <a:ext uri="{FF2B5EF4-FFF2-40B4-BE49-F238E27FC236}">
                <a16:creationId xmlns:a16="http://schemas.microsoft.com/office/drawing/2014/main" id="{06E15305-164C-44CD-9E0F-420C2DC1B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4349" name="Rectangle 14348">
            <a:extLst>
              <a:ext uri="{FF2B5EF4-FFF2-40B4-BE49-F238E27FC236}">
                <a16:creationId xmlns:a16="http://schemas.microsoft.com/office/drawing/2014/main" id="{EAEF6F50-3142-45E7-91D8-C92736539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379B7E-0FBC-6B51-EBE2-14EB87E116FF}"/>
              </a:ext>
            </a:extLst>
          </p:cNvPr>
          <p:cNvSpPr>
            <a:spLocks noGrp="1"/>
          </p:cNvSpPr>
          <p:nvPr>
            <p:ph type="title"/>
          </p:nvPr>
        </p:nvSpPr>
        <p:spPr>
          <a:xfrm>
            <a:off x="609600" y="3429000"/>
            <a:ext cx="5299781" cy="2582186"/>
          </a:xfrm>
        </p:spPr>
        <p:txBody>
          <a:bodyPr vert="horz" lIns="91440" tIns="45720" rIns="91440" bIns="45720" rtlCol="0" anchor="ctr">
            <a:normAutofit/>
          </a:bodyPr>
          <a:lstStyle/>
          <a:p>
            <a:r>
              <a:rPr lang="zh-TW" altLang="en-US" sz="5400" b="1" dirty="0">
                <a:solidFill>
                  <a:srgbClr val="7030A0"/>
                </a:solidFill>
                <a:effectLst>
                  <a:outerShdw blurRad="38100" dist="38100" dir="2700000" algn="tl">
                    <a:srgbClr val="000000">
                      <a:alpha val="43137"/>
                    </a:srgbClr>
                  </a:outerShdw>
                </a:effectLst>
              </a:rPr>
              <a:t>完成</a:t>
            </a:r>
            <a:r>
              <a:rPr lang="zh-TW" altLang="en-US" sz="4000" dirty="0">
                <a:solidFill>
                  <a:schemeClr val="bg1">
                    <a:lumMod val="65000"/>
                  </a:schemeClr>
                </a:solidFill>
                <a:effectLst>
                  <a:outerShdw blurRad="38100" dist="38100" dir="2700000" algn="tl">
                    <a:srgbClr val="000000">
                      <a:alpha val="43137"/>
                    </a:srgbClr>
                  </a:outerShdw>
                </a:effectLst>
              </a:rPr>
              <a:t>的</a:t>
            </a:r>
            <a:r>
              <a:rPr lang="zh-TW" altLang="en-US" sz="5400" b="1" dirty="0">
                <a:solidFill>
                  <a:srgbClr val="C00000"/>
                </a:solidFill>
                <a:effectLst>
                  <a:outerShdw blurRad="38100" dist="38100" dir="2700000" algn="tl">
                    <a:srgbClr val="000000">
                      <a:alpha val="43137"/>
                    </a:srgbClr>
                  </a:outerShdw>
                </a:effectLst>
              </a:rPr>
              <a:t>天國</a:t>
            </a:r>
            <a:endParaRPr lang="en-US" sz="5400" b="1" dirty="0">
              <a:solidFill>
                <a:srgbClr val="7030A0"/>
              </a:solidFill>
            </a:endParaRPr>
          </a:p>
        </p:txBody>
      </p:sp>
      <p:sp>
        <p:nvSpPr>
          <p:cNvPr id="3" name="Content Placeholder 2">
            <a:extLst>
              <a:ext uri="{FF2B5EF4-FFF2-40B4-BE49-F238E27FC236}">
                <a16:creationId xmlns:a16="http://schemas.microsoft.com/office/drawing/2014/main" id="{133E46AF-09C6-4103-F385-68F1A7079C48}"/>
              </a:ext>
            </a:extLst>
          </p:cNvPr>
          <p:cNvSpPr>
            <a:spLocks noGrp="1"/>
          </p:cNvSpPr>
          <p:nvPr>
            <p:ph sz="half" idx="1"/>
          </p:nvPr>
        </p:nvSpPr>
        <p:spPr>
          <a:xfrm>
            <a:off x="6298284" y="3429000"/>
            <a:ext cx="5284115" cy="2582186"/>
          </a:xfrm>
        </p:spPr>
        <p:txBody>
          <a:bodyPr vert="horz" lIns="91440" tIns="45720" rIns="91440" bIns="45720" rtlCol="0" anchor="ctr">
            <a:normAutofit fontScale="92500" lnSpcReduction="10000"/>
          </a:bodyPr>
          <a:lstStyle/>
          <a:p>
            <a:r>
              <a:rPr lang="zh-TW" altLang="en-US" sz="3200" b="1" i="0" dirty="0">
                <a:solidFill>
                  <a:srgbClr val="0070C0"/>
                </a:solidFill>
                <a:effectLst/>
              </a:rPr>
              <a:t>啟示錄 </a:t>
            </a:r>
            <a:r>
              <a:rPr lang="en-US" altLang="zh-TW" sz="3200" b="1" i="0" dirty="0">
                <a:solidFill>
                  <a:srgbClr val="996600"/>
                </a:solidFill>
                <a:effectLst/>
              </a:rPr>
              <a:t>11</a:t>
            </a:r>
            <a:r>
              <a:rPr lang="en-US" altLang="zh-TW" sz="3200" b="1" i="0" dirty="0">
                <a:solidFill>
                  <a:srgbClr val="CC9900"/>
                </a:solidFill>
                <a:effectLst/>
              </a:rPr>
              <a:t>:</a:t>
            </a:r>
            <a:r>
              <a:rPr lang="en-US" altLang="zh-TW" sz="3200" b="1" i="0" dirty="0">
                <a:solidFill>
                  <a:srgbClr val="996600"/>
                </a:solidFill>
                <a:effectLst/>
              </a:rPr>
              <a:t>15</a:t>
            </a:r>
          </a:p>
          <a:p>
            <a:r>
              <a:rPr lang="zh-TW" altLang="en-US" sz="3200" b="0" i="0" dirty="0">
                <a:effectLst>
                  <a:outerShdw blurRad="38100" dist="38100" dir="2700000" algn="tl">
                    <a:srgbClr val="000000">
                      <a:alpha val="43137"/>
                    </a:srgbClr>
                  </a:outerShdw>
                </a:effectLst>
              </a:rPr>
              <a:t>第七位天使吹號，天上就有大聲音說</a:t>
            </a:r>
            <a:r>
              <a:rPr lang="zh-TW" altLang="en-US" sz="3200" b="0" i="0" dirty="0">
                <a:solidFill>
                  <a:srgbClr val="CC9900"/>
                </a:solidFill>
                <a:effectLst>
                  <a:outerShdw blurRad="38100" dist="38100" dir="2700000" algn="tl">
                    <a:srgbClr val="000000">
                      <a:alpha val="43137"/>
                    </a:srgbClr>
                  </a:outerShdw>
                </a:effectLst>
              </a:rPr>
              <a:t>：</a:t>
            </a:r>
            <a:r>
              <a:rPr lang="zh-TW" altLang="en-US" sz="3200" b="0" i="0" dirty="0">
                <a:solidFill>
                  <a:srgbClr val="00B0F0"/>
                </a:solidFill>
                <a:effectLst>
                  <a:outerShdw blurRad="38100" dist="38100" dir="2700000" algn="tl">
                    <a:srgbClr val="000000">
                      <a:alpha val="43137"/>
                    </a:srgbClr>
                  </a:outerShdw>
                </a:effectLst>
              </a:rPr>
              <a:t>「</a:t>
            </a:r>
            <a:r>
              <a:rPr lang="zh-TW" altLang="en-US" sz="3200" b="0" i="0" dirty="0">
                <a:solidFill>
                  <a:srgbClr val="C00000"/>
                </a:solidFill>
                <a:effectLst>
                  <a:outerShdw blurRad="38100" dist="38100" dir="2700000" algn="tl">
                    <a:srgbClr val="000000">
                      <a:alpha val="43137"/>
                    </a:srgbClr>
                  </a:outerShdw>
                </a:effectLst>
              </a:rPr>
              <a:t>世上的國成了我主和主基督的國</a:t>
            </a:r>
            <a:r>
              <a:rPr lang="zh-TW" altLang="en-US" sz="3200" b="0" i="0" dirty="0">
                <a:effectLst>
                  <a:outerShdw blurRad="38100" dist="38100" dir="2700000" algn="tl">
                    <a:srgbClr val="000000">
                      <a:alpha val="43137"/>
                    </a:srgbClr>
                  </a:outerShdw>
                </a:effectLst>
              </a:rPr>
              <a:t>，</a:t>
            </a:r>
            <a:r>
              <a:rPr lang="zh-TW" altLang="en-US" sz="3200" b="0" i="0" dirty="0">
                <a:solidFill>
                  <a:srgbClr val="7030A0"/>
                </a:solidFill>
                <a:effectLst>
                  <a:outerShdw blurRad="38100" dist="38100" dir="2700000" algn="tl">
                    <a:srgbClr val="000000">
                      <a:alpha val="43137"/>
                    </a:srgbClr>
                  </a:outerShdw>
                </a:effectLst>
              </a:rPr>
              <a:t>他要做王</a:t>
            </a:r>
            <a:r>
              <a:rPr lang="zh-TW" altLang="en-US" sz="3200" b="0" i="0" dirty="0">
                <a:effectLst>
                  <a:outerShdw blurRad="38100" dist="38100" dir="2700000" algn="tl">
                    <a:srgbClr val="000000">
                      <a:alpha val="43137"/>
                    </a:srgbClr>
                  </a:outerShdw>
                </a:effectLst>
              </a:rPr>
              <a:t>，</a:t>
            </a:r>
            <a:r>
              <a:rPr lang="zh-TW" altLang="en-US" sz="3200" b="0" i="0" dirty="0">
                <a:solidFill>
                  <a:srgbClr val="996600"/>
                </a:solidFill>
                <a:effectLst>
                  <a:outerShdw blurRad="38100" dist="38100" dir="2700000" algn="tl">
                    <a:srgbClr val="000000">
                      <a:alpha val="43137"/>
                    </a:srgbClr>
                  </a:outerShdw>
                </a:effectLst>
              </a:rPr>
              <a:t>直到</a:t>
            </a:r>
            <a:r>
              <a:rPr lang="zh-TW" altLang="en-US" sz="3200" b="0" i="0" dirty="0">
                <a:solidFill>
                  <a:srgbClr val="00B050"/>
                </a:solidFill>
                <a:effectLst>
                  <a:outerShdw blurRad="38100" dist="38100" dir="2700000" algn="tl">
                    <a:srgbClr val="000000">
                      <a:alpha val="43137"/>
                    </a:srgbClr>
                  </a:outerShdw>
                </a:effectLst>
              </a:rPr>
              <a:t>永永遠遠</a:t>
            </a:r>
            <a:r>
              <a:rPr lang="zh-TW" altLang="en-US" sz="3200" b="0" i="0" dirty="0">
                <a:effectLst>
                  <a:outerShdw blurRad="38100" dist="38100" dir="2700000" algn="tl">
                    <a:srgbClr val="000000">
                      <a:alpha val="43137"/>
                    </a:srgbClr>
                  </a:outerShdw>
                </a:effectLst>
              </a:rPr>
              <a:t>。</a:t>
            </a:r>
            <a:r>
              <a:rPr lang="zh-TW" altLang="en-US" sz="3200" b="0" i="0" dirty="0">
                <a:solidFill>
                  <a:srgbClr val="00B0F0"/>
                </a:solidFill>
                <a:effectLst>
                  <a:outerShdw blurRad="38100" dist="38100" dir="2700000" algn="tl">
                    <a:srgbClr val="000000">
                      <a:alpha val="43137"/>
                    </a:srgbClr>
                  </a:outerShdw>
                </a:effectLst>
              </a:rPr>
              <a:t>」</a:t>
            </a:r>
            <a:endParaRPr lang="en-US" sz="3200" dirty="0">
              <a:solidFill>
                <a:srgbClr val="00B0F0"/>
              </a:solidFill>
              <a:effectLst>
                <a:outerShdw blurRad="38100" dist="38100" dir="2700000" algn="tl">
                  <a:srgbClr val="000000">
                    <a:alpha val="43137"/>
                  </a:srgbClr>
                </a:outerShdw>
              </a:effectLst>
            </a:endParaRPr>
          </a:p>
        </p:txBody>
      </p:sp>
      <p:pic>
        <p:nvPicPr>
          <p:cNvPr id="14338" name="Picture 2" descr="revelation 11 15 - Godly Ladies">
            <a:extLst>
              <a:ext uri="{FF2B5EF4-FFF2-40B4-BE49-F238E27FC236}">
                <a16:creationId xmlns:a16="http://schemas.microsoft.com/office/drawing/2014/main" id="{6B8E1652-0C55-9D08-2689-A95798E1296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2691" r="2" b="18898"/>
          <a:stretch/>
        </p:blipFill>
        <p:spPr bwMode="auto">
          <a:xfrm>
            <a:off x="8263111" y="3"/>
            <a:ext cx="3928882" cy="2294969"/>
          </a:xfrm>
          <a:custGeom>
            <a:avLst/>
            <a:gdLst/>
            <a:ahLst/>
            <a:cxnLst/>
            <a:rect l="l" t="t" r="r" b="b"/>
            <a:pathLst>
              <a:path w="5478449" h="3200115">
                <a:moveTo>
                  <a:pt x="3946933" y="2744294"/>
                </a:moveTo>
                <a:cubicBezTo>
                  <a:pt x="4067861" y="2744294"/>
                  <a:pt x="4165893" y="2846333"/>
                  <a:pt x="4165893" y="2972205"/>
                </a:cubicBezTo>
                <a:cubicBezTo>
                  <a:pt x="4165893" y="3098076"/>
                  <a:pt x="4067861" y="3200115"/>
                  <a:pt x="3946933" y="3200115"/>
                </a:cubicBezTo>
                <a:cubicBezTo>
                  <a:pt x="3826005" y="3200115"/>
                  <a:pt x="3727974" y="3098076"/>
                  <a:pt x="3727974" y="2972205"/>
                </a:cubicBezTo>
                <a:cubicBezTo>
                  <a:pt x="3727974" y="2846333"/>
                  <a:pt x="3826005" y="2744294"/>
                  <a:pt x="3946933" y="2744294"/>
                </a:cubicBezTo>
                <a:close/>
                <a:moveTo>
                  <a:pt x="1192840" y="2177950"/>
                </a:moveTo>
                <a:cubicBezTo>
                  <a:pt x="1403554" y="2177950"/>
                  <a:pt x="1574370" y="2355750"/>
                  <a:pt x="1574370" y="2575077"/>
                </a:cubicBezTo>
                <a:cubicBezTo>
                  <a:pt x="1574370" y="2794405"/>
                  <a:pt x="1403554" y="2972205"/>
                  <a:pt x="1192840" y="2972205"/>
                </a:cubicBezTo>
                <a:cubicBezTo>
                  <a:pt x="982127" y="2972205"/>
                  <a:pt x="811310" y="2794405"/>
                  <a:pt x="811310" y="2575077"/>
                </a:cubicBezTo>
                <a:cubicBezTo>
                  <a:pt x="811310" y="2355750"/>
                  <a:pt x="982127" y="2177950"/>
                  <a:pt x="1192840" y="2177950"/>
                </a:cubicBezTo>
                <a:close/>
                <a:moveTo>
                  <a:pt x="594567" y="0"/>
                </a:moveTo>
                <a:lnTo>
                  <a:pt x="5478449" y="0"/>
                </a:lnTo>
                <a:lnTo>
                  <a:pt x="5478449" y="3087056"/>
                </a:lnTo>
                <a:lnTo>
                  <a:pt x="5419760" y="3122177"/>
                </a:lnTo>
                <a:cubicBezTo>
                  <a:pt x="5380765" y="3140656"/>
                  <a:pt x="5340455" y="3154886"/>
                  <a:pt x="5299105" y="3164158"/>
                </a:cubicBezTo>
                <a:cubicBezTo>
                  <a:pt x="5265599" y="3171656"/>
                  <a:pt x="5232995" y="3175614"/>
                  <a:pt x="5201161" y="3176470"/>
                </a:cubicBezTo>
                <a:cubicBezTo>
                  <a:pt x="4723636" y="3189308"/>
                  <a:pt x="4419009" y="2504143"/>
                  <a:pt x="3833249" y="2597837"/>
                </a:cubicBezTo>
                <a:cubicBezTo>
                  <a:pt x="3467886" y="2656217"/>
                  <a:pt x="3456935" y="2944282"/>
                  <a:pt x="3026823" y="2996682"/>
                </a:cubicBezTo>
                <a:cubicBezTo>
                  <a:pt x="2708501" y="3035327"/>
                  <a:pt x="2424662" y="3055385"/>
                  <a:pt x="2167448" y="2807122"/>
                </a:cubicBezTo>
                <a:cubicBezTo>
                  <a:pt x="1823345" y="2475098"/>
                  <a:pt x="1867951" y="2023121"/>
                  <a:pt x="1580073" y="1854641"/>
                </a:cubicBezTo>
                <a:cubicBezTo>
                  <a:pt x="1233154" y="1651612"/>
                  <a:pt x="919981" y="2050728"/>
                  <a:pt x="503837" y="1858624"/>
                </a:cubicBezTo>
                <a:cubicBezTo>
                  <a:pt x="232541" y="1733156"/>
                  <a:pt x="10338" y="1398670"/>
                  <a:pt x="329" y="1075285"/>
                </a:cubicBezTo>
                <a:cubicBezTo>
                  <a:pt x="-14177" y="591162"/>
                  <a:pt x="455348" y="348926"/>
                  <a:pt x="591380" y="10163"/>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7A61B6-8DB4-2036-74C8-E14F209A411E}"/>
              </a:ext>
            </a:extLst>
          </p:cNvPr>
          <p:cNvPicPr>
            <a:picLocks noChangeAspect="1"/>
          </p:cNvPicPr>
          <p:nvPr/>
        </p:nvPicPr>
        <p:blipFill rotWithShape="1">
          <a:blip r:embed="rId3"/>
          <a:srcRect r="-2" b="14587"/>
          <a:stretch/>
        </p:blipFill>
        <p:spPr>
          <a:xfrm>
            <a:off x="20" y="1"/>
            <a:ext cx="4070465" cy="1946931"/>
          </a:xfrm>
          <a:custGeom>
            <a:avLst/>
            <a:gdLst/>
            <a:ahLst/>
            <a:cxnLst/>
            <a:rect l="l" t="t" r="r" b="b"/>
            <a:pathLst>
              <a:path w="5003721" h="2393301">
                <a:moveTo>
                  <a:pt x="4627366" y="1455130"/>
                </a:moveTo>
                <a:cubicBezTo>
                  <a:pt x="4835221" y="1455130"/>
                  <a:pt x="5003721" y="1623630"/>
                  <a:pt x="5003721" y="1831485"/>
                </a:cubicBezTo>
                <a:cubicBezTo>
                  <a:pt x="5003721" y="2039340"/>
                  <a:pt x="4835221" y="2207840"/>
                  <a:pt x="4627366" y="2207840"/>
                </a:cubicBezTo>
                <a:cubicBezTo>
                  <a:pt x="4419511" y="2207840"/>
                  <a:pt x="4251011" y="2039340"/>
                  <a:pt x="4251011" y="1831485"/>
                </a:cubicBezTo>
                <a:cubicBezTo>
                  <a:pt x="4251011" y="1623630"/>
                  <a:pt x="4419511" y="1455130"/>
                  <a:pt x="4627366" y="1455130"/>
                </a:cubicBezTo>
                <a:close/>
                <a:moveTo>
                  <a:pt x="0" y="0"/>
                </a:moveTo>
                <a:lnTo>
                  <a:pt x="4912756" y="0"/>
                </a:lnTo>
                <a:lnTo>
                  <a:pt x="4935752" y="55805"/>
                </a:lnTo>
                <a:cubicBezTo>
                  <a:pt x="5071805" y="441371"/>
                  <a:pt x="4948133" y="856395"/>
                  <a:pt x="4557513" y="1096717"/>
                </a:cubicBezTo>
                <a:cubicBezTo>
                  <a:pt x="4251299" y="1284842"/>
                  <a:pt x="4095904" y="1542516"/>
                  <a:pt x="3978022" y="1855456"/>
                </a:cubicBezTo>
                <a:cubicBezTo>
                  <a:pt x="3876714" y="2124573"/>
                  <a:pt x="3709115" y="2325456"/>
                  <a:pt x="3402485" y="2382941"/>
                </a:cubicBezTo>
                <a:cubicBezTo>
                  <a:pt x="3214707" y="2418166"/>
                  <a:pt x="3050505" y="2361237"/>
                  <a:pt x="2927215" y="2247654"/>
                </a:cubicBezTo>
                <a:cubicBezTo>
                  <a:pt x="2633344" y="1977221"/>
                  <a:pt x="2327685" y="2037479"/>
                  <a:pt x="2007117" y="2165692"/>
                </a:cubicBezTo>
                <a:cubicBezTo>
                  <a:pt x="1753743" y="2267001"/>
                  <a:pt x="1507855" y="2394521"/>
                  <a:pt x="1220087" y="2366021"/>
                </a:cubicBezTo>
                <a:cubicBezTo>
                  <a:pt x="712504" y="2316026"/>
                  <a:pt x="415027" y="2031238"/>
                  <a:pt x="381049" y="1504794"/>
                </a:cubicBezTo>
                <a:cubicBezTo>
                  <a:pt x="371826" y="1361742"/>
                  <a:pt x="379663" y="1217580"/>
                  <a:pt x="379663" y="1073973"/>
                </a:cubicBezTo>
                <a:lnTo>
                  <a:pt x="384725" y="1073973"/>
                </a:lnTo>
                <a:cubicBezTo>
                  <a:pt x="384725" y="969960"/>
                  <a:pt x="377235" y="865947"/>
                  <a:pt x="386111" y="762905"/>
                </a:cubicBezTo>
                <a:cubicBezTo>
                  <a:pt x="409063" y="497602"/>
                  <a:pt x="289656" y="299423"/>
                  <a:pt x="112141" y="118025"/>
                </a:cubicBezTo>
                <a:close/>
              </a:path>
            </a:pathLst>
          </a:custGeom>
        </p:spPr>
      </p:pic>
      <p:pic>
        <p:nvPicPr>
          <p:cNvPr id="6" name="Picture 5">
            <a:extLst>
              <a:ext uri="{FF2B5EF4-FFF2-40B4-BE49-F238E27FC236}">
                <a16:creationId xmlns:a16="http://schemas.microsoft.com/office/drawing/2014/main" id="{66EE01C8-8A71-A1EB-3A59-913B45E64C23}"/>
              </a:ext>
            </a:extLst>
          </p:cNvPr>
          <p:cNvPicPr>
            <a:picLocks noChangeAspect="1"/>
          </p:cNvPicPr>
          <p:nvPr/>
        </p:nvPicPr>
        <p:blipFill rotWithShape="1">
          <a:blip r:embed="rId4"/>
          <a:srcRect r="10771" b="3"/>
          <a:stretch/>
        </p:blipFill>
        <p:spPr>
          <a:xfrm>
            <a:off x="4286228" y="386619"/>
            <a:ext cx="3761161" cy="2804936"/>
          </a:xfrm>
          <a:custGeom>
            <a:avLst/>
            <a:gdLst/>
            <a:ahLst/>
            <a:cxnLst/>
            <a:rect l="l" t="t" r="r" b="b"/>
            <a:pathLst>
              <a:path w="4085157" h="3046560">
                <a:moveTo>
                  <a:pt x="357103" y="2171454"/>
                </a:moveTo>
                <a:cubicBezTo>
                  <a:pt x="554326" y="2171454"/>
                  <a:pt x="714206" y="2331334"/>
                  <a:pt x="714206" y="2528557"/>
                </a:cubicBezTo>
                <a:cubicBezTo>
                  <a:pt x="714206" y="2725780"/>
                  <a:pt x="554326" y="2885660"/>
                  <a:pt x="357103" y="2885660"/>
                </a:cubicBezTo>
                <a:cubicBezTo>
                  <a:pt x="159880" y="2885660"/>
                  <a:pt x="0" y="2725780"/>
                  <a:pt x="0" y="2528557"/>
                </a:cubicBezTo>
                <a:cubicBezTo>
                  <a:pt x="0" y="2331334"/>
                  <a:pt x="159880" y="2171454"/>
                  <a:pt x="357103" y="2171454"/>
                </a:cubicBezTo>
                <a:close/>
                <a:moveTo>
                  <a:pt x="1364234" y="230"/>
                </a:moveTo>
                <a:cubicBezTo>
                  <a:pt x="1659590" y="-5223"/>
                  <a:pt x="1940910" y="86616"/>
                  <a:pt x="2157390" y="248150"/>
                </a:cubicBezTo>
                <a:cubicBezTo>
                  <a:pt x="2272549" y="334081"/>
                  <a:pt x="2435754" y="348530"/>
                  <a:pt x="2571159" y="288962"/>
                </a:cubicBezTo>
                <a:cubicBezTo>
                  <a:pt x="2655402" y="251896"/>
                  <a:pt x="2747013" y="224186"/>
                  <a:pt x="2844683" y="207700"/>
                </a:cubicBezTo>
                <a:cubicBezTo>
                  <a:pt x="3384266" y="116637"/>
                  <a:pt x="3917386" y="410957"/>
                  <a:pt x="4052705" y="874280"/>
                </a:cubicBezTo>
                <a:cubicBezTo>
                  <a:pt x="4167176" y="1266183"/>
                  <a:pt x="3969997" y="1660659"/>
                  <a:pt x="3600138" y="1864264"/>
                </a:cubicBezTo>
                <a:cubicBezTo>
                  <a:pt x="3468768" y="1936584"/>
                  <a:pt x="3405617" y="2073328"/>
                  <a:pt x="3437609" y="2205666"/>
                </a:cubicBezTo>
                <a:cubicBezTo>
                  <a:pt x="3438098" y="2207701"/>
                  <a:pt x="3438586" y="2209737"/>
                  <a:pt x="3439046" y="2211785"/>
                </a:cubicBezTo>
                <a:cubicBezTo>
                  <a:pt x="3499382" y="2477008"/>
                  <a:pt x="3308594" y="2740595"/>
                  <a:pt x="3007543" y="2808006"/>
                </a:cubicBezTo>
                <a:cubicBezTo>
                  <a:pt x="2890072" y="2834307"/>
                  <a:pt x="2772228" y="2828000"/>
                  <a:pt x="2666244" y="2795805"/>
                </a:cubicBezTo>
                <a:cubicBezTo>
                  <a:pt x="2540329" y="2757554"/>
                  <a:pt x="2400157" y="2783317"/>
                  <a:pt x="2299342" y="2859270"/>
                </a:cubicBezTo>
                <a:cubicBezTo>
                  <a:pt x="2194005" y="2938633"/>
                  <a:pt x="2065521" y="2997451"/>
                  <a:pt x="1920322" y="3026737"/>
                </a:cubicBezTo>
                <a:cubicBezTo>
                  <a:pt x="1450597" y="3121471"/>
                  <a:pt x="975372" y="2867513"/>
                  <a:pt x="860643" y="2460199"/>
                </a:cubicBezTo>
                <a:cubicBezTo>
                  <a:pt x="832355" y="2359769"/>
                  <a:pt x="828091" y="2259228"/>
                  <a:pt x="844632" y="2163107"/>
                </a:cubicBezTo>
                <a:cubicBezTo>
                  <a:pt x="865051" y="2044394"/>
                  <a:pt x="804197" y="1926693"/>
                  <a:pt x="692657" y="1856048"/>
                </a:cubicBezTo>
                <a:cubicBezTo>
                  <a:pt x="406798" y="1674908"/>
                  <a:pt x="212319" y="1381586"/>
                  <a:pt x="206605" y="1028897"/>
                </a:cubicBezTo>
                <a:cubicBezTo>
                  <a:pt x="200459" y="648982"/>
                  <a:pt x="440326" y="295567"/>
                  <a:pt x="828407" y="121083"/>
                </a:cubicBezTo>
                <a:cubicBezTo>
                  <a:pt x="1004753" y="41799"/>
                  <a:pt x="1187020" y="3502"/>
                  <a:pt x="1364234" y="230"/>
                </a:cubicBezTo>
                <a:close/>
              </a:path>
            </a:pathLst>
          </a:custGeom>
        </p:spPr>
      </p:pic>
    </p:spTree>
    <p:extLst>
      <p:ext uri="{BB962C8B-B14F-4D97-AF65-F5344CB8AC3E}">
        <p14:creationId xmlns:p14="http://schemas.microsoft.com/office/powerpoint/2010/main" val="3010979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9B7E-0FBC-6B51-EBE2-14EB87E116FF}"/>
              </a:ext>
            </a:extLst>
          </p:cNvPr>
          <p:cNvSpPr>
            <a:spLocks noGrp="1"/>
          </p:cNvSpPr>
          <p:nvPr>
            <p:ph type="title"/>
          </p:nvPr>
        </p:nvSpPr>
        <p:spPr>
          <a:xfrm>
            <a:off x="609600" y="3429000"/>
            <a:ext cx="5299781" cy="2582186"/>
          </a:xfrm>
        </p:spPr>
        <p:txBody>
          <a:bodyPr vert="horz" lIns="91440" tIns="45720" rIns="91440" bIns="45720" rtlCol="0" anchor="ctr">
            <a:normAutofit/>
          </a:bodyPr>
          <a:lstStyle/>
          <a:p>
            <a:pPr marL="0" marR="0" lvl="0" indent="0" algn="l" defTabSz="914400" rtl="0" eaLnBrk="1" fontAlgn="auto" latinLnBrk="0" hangingPunct="1">
              <a:lnSpc>
                <a:spcPct val="110000"/>
              </a:lnSpc>
              <a:spcBef>
                <a:spcPts val="1000"/>
              </a:spcBef>
              <a:spcAft>
                <a:spcPts val="0"/>
              </a:spcAft>
              <a:buClr>
                <a:srgbClr val="EC4E70"/>
              </a:buClr>
              <a:buSzTx/>
              <a:buFont typeface="Avenir Next LT Pro" panose="020B0504020202020204" pitchFamily="34" charset="0"/>
              <a:buNone/>
              <a:tabLst/>
              <a:defRPr/>
            </a:pPr>
            <a:r>
              <a:rPr kumimoji="0" lang="zh-CN" altLang="en-US"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太</a:t>
            </a:r>
            <a:r>
              <a:rPr kumimoji="0" lang="en-US" altLang="zh-CN"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13:33 </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他又對他們講個比喻說</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C000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天國</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好像</a:t>
            </a:r>
            <a:r>
              <a:rPr kumimoji="0" lang="zh-TW"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麵</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酵</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有婦人拿來</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藏在三</a:t>
            </a:r>
            <a:r>
              <a:rPr kumimoji="0" lang="zh-TW"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斗麵</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裏</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直等全團都發起來</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br>
              <a:rPr kumimoji="0" lang="en-US" altLang="zh-CN"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br>
            <a:r>
              <a:rPr kumimoji="0" lang="zh-CN" altLang="en-US"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路</a:t>
            </a:r>
            <a:r>
              <a:rPr kumimoji="0" lang="en-US" altLang="zh-CN"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13:20 </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又說</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我拿什麽來比</a:t>
            </a:r>
            <a:r>
              <a:rPr kumimoji="0" lang="zh-CN" altLang="en-US" sz="2000" b="0" i="0" u="none" strike="noStrike" kern="100" cap="none" spc="0" normalizeH="0" baseline="0" noProof="0" dirty="0">
                <a:ln>
                  <a:noFill/>
                </a:ln>
                <a:solidFill>
                  <a:srgbClr val="C000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神的國</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呢</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br>
              <a:rPr kumimoji="0" lang="en-US" sz="2000" b="0" i="0" u="none" strike="noStrike" kern="12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br>
            <a:r>
              <a:rPr kumimoji="0" lang="zh-CN" altLang="en-US"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弗</a:t>
            </a:r>
            <a:r>
              <a:rPr kumimoji="0" lang="en-US" altLang="zh-CN" sz="2000" b="1" i="0" u="none" strike="noStrike" kern="100" cap="none" spc="0" normalizeH="0" baseline="0" noProof="0" dirty="0">
                <a:ln>
                  <a:noFill/>
                </a:ln>
                <a:solidFill>
                  <a:srgbClr val="CC99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5:5 </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因爲你們確實的知道</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無論是淫亂的，是污穢的</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是有貪心的</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在</a:t>
            </a:r>
            <a:r>
              <a:rPr kumimoji="0" lang="zh-CN" altLang="en-US" sz="2000" b="0" i="0" u="none" strike="noStrike" kern="100" cap="none" spc="0" normalizeH="0" baseline="0" noProof="0" dirty="0">
                <a:ln>
                  <a:noFill/>
                </a:ln>
                <a:solidFill>
                  <a:srgbClr val="C000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基督</a:t>
            </a:r>
            <a:r>
              <a:rPr kumimoji="0" lang="zh-CN" altLang="en-US" sz="1600" b="0" i="0" u="none" strike="noStrike" kern="100" cap="none" spc="0" normalizeH="0" baseline="0" noProof="0" dirty="0">
                <a:ln>
                  <a:noFill/>
                </a:ln>
                <a:solidFill>
                  <a:srgbClr val="C000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和</a:t>
            </a:r>
            <a:r>
              <a:rPr kumimoji="0" lang="zh-CN" altLang="en-US" sz="2000" b="0" i="0" u="none" strike="noStrike" kern="100" cap="none" spc="0" normalizeH="0" baseline="0" noProof="0" dirty="0">
                <a:ln>
                  <a:noFill/>
                </a:ln>
                <a:solidFill>
                  <a:srgbClr val="C0000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神的國</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裏</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都是無分的。有貪心的</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r>
              <a:rPr kumimoji="0" lang="zh-CN" altLang="en-US" sz="2000" b="0" i="0" u="none" strike="noStrike" kern="100" cap="none" spc="0" normalizeH="0" baseline="0" noProof="0" dirty="0">
                <a:ln>
                  <a:noFill/>
                </a:ln>
                <a:solidFill>
                  <a:srgbClr val="262626"/>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就與拜偶像的一樣</a:t>
            </a:r>
            <a:r>
              <a:rPr kumimoji="0" lang="zh-CN" altLang="en-US" sz="2000" b="0" i="0" u="none" strike="noStrike" kern="100" cap="none" spc="0" normalizeH="0" baseline="0" noProof="0" dirty="0">
                <a:ln>
                  <a:noFill/>
                </a:ln>
                <a:solidFill>
                  <a:srgbClr val="00B0F0"/>
                </a:solidFill>
                <a:effectLst>
                  <a:outerShdw blurRad="38100" dist="38100" dir="2700000" algn="tl">
                    <a:srgbClr val="000000">
                      <a:alpha val="43137"/>
                    </a:srgbClr>
                  </a:outerShdw>
                </a:effectLst>
                <a:uLnTx/>
                <a:uFillTx/>
                <a:latin typeface="SimSun" panose="02010600030101010101" pitchFamily="2" charset="-122"/>
                <a:ea typeface="SimSun" panose="02010600030101010101" pitchFamily="2" charset="-122"/>
                <a:cs typeface="Calibri" panose="020F0502020204030204" pitchFamily="34" charset="0"/>
              </a:rPr>
              <a:t>。</a:t>
            </a:r>
            <a:endParaRPr lang="en-US" sz="5400" b="1" dirty="0">
              <a:solidFill>
                <a:srgbClr val="00B0F0"/>
              </a:solidFill>
            </a:endParaRPr>
          </a:p>
        </p:txBody>
      </p:sp>
      <p:sp>
        <p:nvSpPr>
          <p:cNvPr id="3" name="Content Placeholder 2">
            <a:extLst>
              <a:ext uri="{FF2B5EF4-FFF2-40B4-BE49-F238E27FC236}">
                <a16:creationId xmlns:a16="http://schemas.microsoft.com/office/drawing/2014/main" id="{133E46AF-09C6-4103-F385-68F1A7079C48}"/>
              </a:ext>
            </a:extLst>
          </p:cNvPr>
          <p:cNvSpPr>
            <a:spLocks noGrp="1"/>
          </p:cNvSpPr>
          <p:nvPr>
            <p:ph sz="half" idx="1"/>
          </p:nvPr>
        </p:nvSpPr>
        <p:spPr>
          <a:xfrm>
            <a:off x="6298284" y="3429000"/>
            <a:ext cx="5284115" cy="2582186"/>
          </a:xfrm>
        </p:spPr>
        <p:txBody>
          <a:bodyPr vert="horz" lIns="91440" tIns="45720" rIns="91440" bIns="45720" rtlCol="0" anchor="ctr">
            <a:normAutofit/>
          </a:bodyPr>
          <a:lstStyle/>
          <a:p>
            <a:pPr algn="r"/>
            <a:r>
              <a:rPr kumimoji="0" lang="en-US" altLang="zh-TW" sz="4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Posterama"/>
                <a:ea typeface="+mj-ea"/>
                <a:cs typeface="+mj-cs"/>
                <a:sym typeface="Wingdings" panose="05000000000000000000" pitchFamily="2" charset="2"/>
              </a:rPr>
              <a:t></a:t>
            </a:r>
            <a:r>
              <a:rPr kumimoji="0" lang="zh-TW" alt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Posterama"/>
                <a:ea typeface="+mj-ea"/>
                <a:cs typeface="+mj-cs"/>
                <a:sym typeface="Wingdings" panose="05000000000000000000" pitchFamily="2" charset="2"/>
              </a:rPr>
              <a:t> </a:t>
            </a:r>
            <a:r>
              <a:rPr kumimoji="0" lang="zh-TW" altLang="en-US" sz="4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Posterama"/>
                <a:ea typeface="+mj-ea"/>
                <a:cs typeface="+mj-cs"/>
              </a:rPr>
              <a:t>傳</a:t>
            </a:r>
            <a:r>
              <a:rPr kumimoji="0" lang="zh-TW" altLang="en-US" sz="4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Posterama"/>
                <a:ea typeface="+mj-ea"/>
                <a:cs typeface="+mj-cs"/>
              </a:rPr>
              <a:t>揚</a:t>
            </a:r>
            <a:r>
              <a:rPr kumimoji="0" lang="zh-TW" alt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Posterama"/>
                <a:ea typeface="+mj-ea"/>
                <a:cs typeface="+mj-cs"/>
              </a:rPr>
              <a:t>基督</a:t>
            </a:r>
            <a:r>
              <a:rPr kumimoji="0" lang="zh-TW" altLang="en-US" sz="3200" b="1" i="0" u="none" strike="noStrike" kern="1200" cap="none" spc="0" normalizeH="0" baseline="0" noProof="0" dirty="0">
                <a:ln>
                  <a:noFill/>
                </a:ln>
                <a:solidFill>
                  <a:schemeClr val="bg1">
                    <a:lumMod val="50000"/>
                  </a:schemeClr>
                </a:solidFill>
                <a:effectLst>
                  <a:outerShdw blurRad="38100" dist="38100" dir="2700000" algn="tl">
                    <a:srgbClr val="000000">
                      <a:alpha val="43137"/>
                    </a:srgbClr>
                  </a:outerShdw>
                </a:effectLst>
                <a:uLnTx/>
                <a:uFillTx/>
                <a:latin typeface="Posterama"/>
                <a:ea typeface="+mj-ea"/>
                <a:cs typeface="+mj-cs"/>
              </a:rPr>
              <a:t>和</a:t>
            </a:r>
            <a:r>
              <a:rPr kumimoji="0" lang="zh-TW" alt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Posterama"/>
                <a:ea typeface="+mj-ea"/>
                <a:cs typeface="+mj-cs"/>
              </a:rPr>
              <a:t>神</a:t>
            </a:r>
            <a:r>
              <a:rPr kumimoji="0" lang="zh-TW" alt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Posterama"/>
                <a:ea typeface="+mj-ea"/>
                <a:cs typeface="+mj-cs"/>
              </a:rPr>
              <a:t>的</a:t>
            </a:r>
            <a:r>
              <a:rPr kumimoji="0" lang="zh-TW" alt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Posterama"/>
                <a:ea typeface="+mj-ea"/>
                <a:cs typeface="+mj-cs"/>
              </a:rPr>
              <a:t>國</a:t>
            </a:r>
            <a:endParaRPr lang="en-US" sz="4400"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Calibri" panose="020F0502020204030204" pitchFamily="34" charset="0"/>
            </a:endParaRPr>
          </a:p>
        </p:txBody>
      </p:sp>
      <p:pic>
        <p:nvPicPr>
          <p:cNvPr id="14338" name="Picture 2" descr="revelation 11 15 - Godly Ladies">
            <a:extLst>
              <a:ext uri="{FF2B5EF4-FFF2-40B4-BE49-F238E27FC236}">
                <a16:creationId xmlns:a16="http://schemas.microsoft.com/office/drawing/2014/main" id="{6B8E1652-0C55-9D08-2689-A95798E1296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2691" r="2" b="18898"/>
          <a:stretch/>
        </p:blipFill>
        <p:spPr bwMode="auto">
          <a:xfrm>
            <a:off x="8263111" y="3"/>
            <a:ext cx="3928882" cy="2294969"/>
          </a:xfrm>
          <a:custGeom>
            <a:avLst/>
            <a:gdLst/>
            <a:ahLst/>
            <a:cxnLst/>
            <a:rect l="l" t="t" r="r" b="b"/>
            <a:pathLst>
              <a:path w="5478449" h="3200115">
                <a:moveTo>
                  <a:pt x="3946933" y="2744294"/>
                </a:moveTo>
                <a:cubicBezTo>
                  <a:pt x="4067861" y="2744294"/>
                  <a:pt x="4165893" y="2846333"/>
                  <a:pt x="4165893" y="2972205"/>
                </a:cubicBezTo>
                <a:cubicBezTo>
                  <a:pt x="4165893" y="3098076"/>
                  <a:pt x="4067861" y="3200115"/>
                  <a:pt x="3946933" y="3200115"/>
                </a:cubicBezTo>
                <a:cubicBezTo>
                  <a:pt x="3826005" y="3200115"/>
                  <a:pt x="3727974" y="3098076"/>
                  <a:pt x="3727974" y="2972205"/>
                </a:cubicBezTo>
                <a:cubicBezTo>
                  <a:pt x="3727974" y="2846333"/>
                  <a:pt x="3826005" y="2744294"/>
                  <a:pt x="3946933" y="2744294"/>
                </a:cubicBezTo>
                <a:close/>
                <a:moveTo>
                  <a:pt x="1192840" y="2177950"/>
                </a:moveTo>
                <a:cubicBezTo>
                  <a:pt x="1403554" y="2177950"/>
                  <a:pt x="1574370" y="2355750"/>
                  <a:pt x="1574370" y="2575077"/>
                </a:cubicBezTo>
                <a:cubicBezTo>
                  <a:pt x="1574370" y="2794405"/>
                  <a:pt x="1403554" y="2972205"/>
                  <a:pt x="1192840" y="2972205"/>
                </a:cubicBezTo>
                <a:cubicBezTo>
                  <a:pt x="982127" y="2972205"/>
                  <a:pt x="811310" y="2794405"/>
                  <a:pt x="811310" y="2575077"/>
                </a:cubicBezTo>
                <a:cubicBezTo>
                  <a:pt x="811310" y="2355750"/>
                  <a:pt x="982127" y="2177950"/>
                  <a:pt x="1192840" y="2177950"/>
                </a:cubicBezTo>
                <a:close/>
                <a:moveTo>
                  <a:pt x="594567" y="0"/>
                </a:moveTo>
                <a:lnTo>
                  <a:pt x="5478449" y="0"/>
                </a:lnTo>
                <a:lnTo>
                  <a:pt x="5478449" y="3087056"/>
                </a:lnTo>
                <a:lnTo>
                  <a:pt x="5419760" y="3122177"/>
                </a:lnTo>
                <a:cubicBezTo>
                  <a:pt x="5380765" y="3140656"/>
                  <a:pt x="5340455" y="3154886"/>
                  <a:pt x="5299105" y="3164158"/>
                </a:cubicBezTo>
                <a:cubicBezTo>
                  <a:pt x="5265599" y="3171656"/>
                  <a:pt x="5232995" y="3175614"/>
                  <a:pt x="5201161" y="3176470"/>
                </a:cubicBezTo>
                <a:cubicBezTo>
                  <a:pt x="4723636" y="3189308"/>
                  <a:pt x="4419009" y="2504143"/>
                  <a:pt x="3833249" y="2597837"/>
                </a:cubicBezTo>
                <a:cubicBezTo>
                  <a:pt x="3467886" y="2656217"/>
                  <a:pt x="3456935" y="2944282"/>
                  <a:pt x="3026823" y="2996682"/>
                </a:cubicBezTo>
                <a:cubicBezTo>
                  <a:pt x="2708501" y="3035327"/>
                  <a:pt x="2424662" y="3055385"/>
                  <a:pt x="2167448" y="2807122"/>
                </a:cubicBezTo>
                <a:cubicBezTo>
                  <a:pt x="1823345" y="2475098"/>
                  <a:pt x="1867951" y="2023121"/>
                  <a:pt x="1580073" y="1854641"/>
                </a:cubicBezTo>
                <a:cubicBezTo>
                  <a:pt x="1233154" y="1651612"/>
                  <a:pt x="919981" y="2050728"/>
                  <a:pt x="503837" y="1858624"/>
                </a:cubicBezTo>
                <a:cubicBezTo>
                  <a:pt x="232541" y="1733156"/>
                  <a:pt x="10338" y="1398670"/>
                  <a:pt x="329" y="1075285"/>
                </a:cubicBezTo>
                <a:cubicBezTo>
                  <a:pt x="-14177" y="591162"/>
                  <a:pt x="455348" y="348926"/>
                  <a:pt x="591380" y="10163"/>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7A61B6-8DB4-2036-74C8-E14F209A411E}"/>
              </a:ext>
            </a:extLst>
          </p:cNvPr>
          <p:cNvPicPr>
            <a:picLocks noChangeAspect="1"/>
          </p:cNvPicPr>
          <p:nvPr/>
        </p:nvPicPr>
        <p:blipFill rotWithShape="1">
          <a:blip r:embed="rId3"/>
          <a:srcRect r="-2" b="14587"/>
          <a:stretch/>
        </p:blipFill>
        <p:spPr>
          <a:xfrm>
            <a:off x="20" y="1"/>
            <a:ext cx="4070465" cy="1946931"/>
          </a:xfrm>
          <a:custGeom>
            <a:avLst/>
            <a:gdLst/>
            <a:ahLst/>
            <a:cxnLst/>
            <a:rect l="l" t="t" r="r" b="b"/>
            <a:pathLst>
              <a:path w="5003721" h="2393301">
                <a:moveTo>
                  <a:pt x="4627366" y="1455130"/>
                </a:moveTo>
                <a:cubicBezTo>
                  <a:pt x="4835221" y="1455130"/>
                  <a:pt x="5003721" y="1623630"/>
                  <a:pt x="5003721" y="1831485"/>
                </a:cubicBezTo>
                <a:cubicBezTo>
                  <a:pt x="5003721" y="2039340"/>
                  <a:pt x="4835221" y="2207840"/>
                  <a:pt x="4627366" y="2207840"/>
                </a:cubicBezTo>
                <a:cubicBezTo>
                  <a:pt x="4419511" y="2207840"/>
                  <a:pt x="4251011" y="2039340"/>
                  <a:pt x="4251011" y="1831485"/>
                </a:cubicBezTo>
                <a:cubicBezTo>
                  <a:pt x="4251011" y="1623630"/>
                  <a:pt x="4419511" y="1455130"/>
                  <a:pt x="4627366" y="1455130"/>
                </a:cubicBezTo>
                <a:close/>
                <a:moveTo>
                  <a:pt x="0" y="0"/>
                </a:moveTo>
                <a:lnTo>
                  <a:pt x="4912756" y="0"/>
                </a:lnTo>
                <a:lnTo>
                  <a:pt x="4935752" y="55805"/>
                </a:lnTo>
                <a:cubicBezTo>
                  <a:pt x="5071805" y="441371"/>
                  <a:pt x="4948133" y="856395"/>
                  <a:pt x="4557513" y="1096717"/>
                </a:cubicBezTo>
                <a:cubicBezTo>
                  <a:pt x="4251299" y="1284842"/>
                  <a:pt x="4095904" y="1542516"/>
                  <a:pt x="3978022" y="1855456"/>
                </a:cubicBezTo>
                <a:cubicBezTo>
                  <a:pt x="3876714" y="2124573"/>
                  <a:pt x="3709115" y="2325456"/>
                  <a:pt x="3402485" y="2382941"/>
                </a:cubicBezTo>
                <a:cubicBezTo>
                  <a:pt x="3214707" y="2418166"/>
                  <a:pt x="3050505" y="2361237"/>
                  <a:pt x="2927215" y="2247654"/>
                </a:cubicBezTo>
                <a:cubicBezTo>
                  <a:pt x="2633344" y="1977221"/>
                  <a:pt x="2327685" y="2037479"/>
                  <a:pt x="2007117" y="2165692"/>
                </a:cubicBezTo>
                <a:cubicBezTo>
                  <a:pt x="1753743" y="2267001"/>
                  <a:pt x="1507855" y="2394521"/>
                  <a:pt x="1220087" y="2366021"/>
                </a:cubicBezTo>
                <a:cubicBezTo>
                  <a:pt x="712504" y="2316026"/>
                  <a:pt x="415027" y="2031238"/>
                  <a:pt x="381049" y="1504794"/>
                </a:cubicBezTo>
                <a:cubicBezTo>
                  <a:pt x="371826" y="1361742"/>
                  <a:pt x="379663" y="1217580"/>
                  <a:pt x="379663" y="1073973"/>
                </a:cubicBezTo>
                <a:lnTo>
                  <a:pt x="384725" y="1073973"/>
                </a:lnTo>
                <a:cubicBezTo>
                  <a:pt x="384725" y="969960"/>
                  <a:pt x="377235" y="865947"/>
                  <a:pt x="386111" y="762905"/>
                </a:cubicBezTo>
                <a:cubicBezTo>
                  <a:pt x="409063" y="497602"/>
                  <a:pt x="289656" y="299423"/>
                  <a:pt x="112141" y="118025"/>
                </a:cubicBezTo>
                <a:close/>
              </a:path>
            </a:pathLst>
          </a:custGeom>
        </p:spPr>
      </p:pic>
      <p:pic>
        <p:nvPicPr>
          <p:cNvPr id="6" name="Picture 5">
            <a:extLst>
              <a:ext uri="{FF2B5EF4-FFF2-40B4-BE49-F238E27FC236}">
                <a16:creationId xmlns:a16="http://schemas.microsoft.com/office/drawing/2014/main" id="{66EE01C8-8A71-A1EB-3A59-913B45E64C23}"/>
              </a:ext>
            </a:extLst>
          </p:cNvPr>
          <p:cNvPicPr>
            <a:picLocks noChangeAspect="1"/>
          </p:cNvPicPr>
          <p:nvPr/>
        </p:nvPicPr>
        <p:blipFill rotWithShape="1">
          <a:blip r:embed="rId4"/>
          <a:srcRect r="10771" b="3"/>
          <a:stretch/>
        </p:blipFill>
        <p:spPr>
          <a:xfrm>
            <a:off x="4286228" y="386619"/>
            <a:ext cx="3761161" cy="2804936"/>
          </a:xfrm>
          <a:custGeom>
            <a:avLst/>
            <a:gdLst/>
            <a:ahLst/>
            <a:cxnLst/>
            <a:rect l="l" t="t" r="r" b="b"/>
            <a:pathLst>
              <a:path w="4085157" h="3046560">
                <a:moveTo>
                  <a:pt x="357103" y="2171454"/>
                </a:moveTo>
                <a:cubicBezTo>
                  <a:pt x="554326" y="2171454"/>
                  <a:pt x="714206" y="2331334"/>
                  <a:pt x="714206" y="2528557"/>
                </a:cubicBezTo>
                <a:cubicBezTo>
                  <a:pt x="714206" y="2725780"/>
                  <a:pt x="554326" y="2885660"/>
                  <a:pt x="357103" y="2885660"/>
                </a:cubicBezTo>
                <a:cubicBezTo>
                  <a:pt x="159880" y="2885660"/>
                  <a:pt x="0" y="2725780"/>
                  <a:pt x="0" y="2528557"/>
                </a:cubicBezTo>
                <a:cubicBezTo>
                  <a:pt x="0" y="2331334"/>
                  <a:pt x="159880" y="2171454"/>
                  <a:pt x="357103" y="2171454"/>
                </a:cubicBezTo>
                <a:close/>
                <a:moveTo>
                  <a:pt x="1364234" y="230"/>
                </a:moveTo>
                <a:cubicBezTo>
                  <a:pt x="1659590" y="-5223"/>
                  <a:pt x="1940910" y="86616"/>
                  <a:pt x="2157390" y="248150"/>
                </a:cubicBezTo>
                <a:cubicBezTo>
                  <a:pt x="2272549" y="334081"/>
                  <a:pt x="2435754" y="348530"/>
                  <a:pt x="2571159" y="288962"/>
                </a:cubicBezTo>
                <a:cubicBezTo>
                  <a:pt x="2655402" y="251896"/>
                  <a:pt x="2747013" y="224186"/>
                  <a:pt x="2844683" y="207700"/>
                </a:cubicBezTo>
                <a:cubicBezTo>
                  <a:pt x="3384266" y="116637"/>
                  <a:pt x="3917386" y="410957"/>
                  <a:pt x="4052705" y="874280"/>
                </a:cubicBezTo>
                <a:cubicBezTo>
                  <a:pt x="4167176" y="1266183"/>
                  <a:pt x="3969997" y="1660659"/>
                  <a:pt x="3600138" y="1864264"/>
                </a:cubicBezTo>
                <a:cubicBezTo>
                  <a:pt x="3468768" y="1936584"/>
                  <a:pt x="3405617" y="2073328"/>
                  <a:pt x="3437609" y="2205666"/>
                </a:cubicBezTo>
                <a:cubicBezTo>
                  <a:pt x="3438098" y="2207701"/>
                  <a:pt x="3438586" y="2209737"/>
                  <a:pt x="3439046" y="2211785"/>
                </a:cubicBezTo>
                <a:cubicBezTo>
                  <a:pt x="3499382" y="2477008"/>
                  <a:pt x="3308594" y="2740595"/>
                  <a:pt x="3007543" y="2808006"/>
                </a:cubicBezTo>
                <a:cubicBezTo>
                  <a:pt x="2890072" y="2834307"/>
                  <a:pt x="2772228" y="2828000"/>
                  <a:pt x="2666244" y="2795805"/>
                </a:cubicBezTo>
                <a:cubicBezTo>
                  <a:pt x="2540329" y="2757554"/>
                  <a:pt x="2400157" y="2783317"/>
                  <a:pt x="2299342" y="2859270"/>
                </a:cubicBezTo>
                <a:cubicBezTo>
                  <a:pt x="2194005" y="2938633"/>
                  <a:pt x="2065521" y="2997451"/>
                  <a:pt x="1920322" y="3026737"/>
                </a:cubicBezTo>
                <a:cubicBezTo>
                  <a:pt x="1450597" y="3121471"/>
                  <a:pt x="975372" y="2867513"/>
                  <a:pt x="860643" y="2460199"/>
                </a:cubicBezTo>
                <a:cubicBezTo>
                  <a:pt x="832355" y="2359769"/>
                  <a:pt x="828091" y="2259228"/>
                  <a:pt x="844632" y="2163107"/>
                </a:cubicBezTo>
                <a:cubicBezTo>
                  <a:pt x="865051" y="2044394"/>
                  <a:pt x="804197" y="1926693"/>
                  <a:pt x="692657" y="1856048"/>
                </a:cubicBezTo>
                <a:cubicBezTo>
                  <a:pt x="406798" y="1674908"/>
                  <a:pt x="212319" y="1381586"/>
                  <a:pt x="206605" y="1028897"/>
                </a:cubicBezTo>
                <a:cubicBezTo>
                  <a:pt x="200459" y="648982"/>
                  <a:pt x="440326" y="295567"/>
                  <a:pt x="828407" y="121083"/>
                </a:cubicBezTo>
                <a:cubicBezTo>
                  <a:pt x="1004753" y="41799"/>
                  <a:pt x="1187020" y="3502"/>
                  <a:pt x="1364234" y="230"/>
                </a:cubicBezTo>
                <a:close/>
              </a:path>
            </a:pathLst>
          </a:custGeom>
        </p:spPr>
      </p:pic>
    </p:spTree>
    <p:extLst>
      <p:ext uri="{BB962C8B-B14F-4D97-AF65-F5344CB8AC3E}">
        <p14:creationId xmlns:p14="http://schemas.microsoft.com/office/powerpoint/2010/main" val="16624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29"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1" name="Rectangle 3130">
            <a:extLst>
              <a:ext uri="{FF2B5EF4-FFF2-40B4-BE49-F238E27FC236}">
                <a16:creationId xmlns:a16="http://schemas.microsoft.com/office/drawing/2014/main" id="{3553AC74-FA8F-4A83-A1AF-876D9EBE6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4A4E49-C1EB-461C-2DBA-EB1D5F5650FA}"/>
              </a:ext>
            </a:extLst>
          </p:cNvPr>
          <p:cNvSpPr>
            <a:spLocks noGrp="1"/>
          </p:cNvSpPr>
          <p:nvPr>
            <p:ph type="title"/>
          </p:nvPr>
        </p:nvSpPr>
        <p:spPr>
          <a:xfrm>
            <a:off x="841247" y="842838"/>
            <a:ext cx="5424141" cy="2377440"/>
          </a:xfrm>
        </p:spPr>
        <p:txBody>
          <a:bodyPr vert="horz" lIns="91440" tIns="45720" rIns="91440" bIns="45720" rtlCol="0" anchor="ctr">
            <a:normAutofit/>
          </a:bodyPr>
          <a:lstStyle/>
          <a:p>
            <a:r>
              <a:rPr lang="zh-TW" altLang="en-US" b="1" dirty="0">
                <a:solidFill>
                  <a:srgbClr val="996600"/>
                </a:solidFill>
              </a:rPr>
              <a:t>以色列</a:t>
            </a:r>
            <a:r>
              <a:rPr lang="en-US" altLang="zh-TW" sz="2800" dirty="0">
                <a:solidFill>
                  <a:srgbClr val="002060"/>
                </a:solidFill>
                <a:effectLst>
                  <a:outerShdw blurRad="38100" dist="38100" dir="2700000" algn="tl">
                    <a:srgbClr val="000000">
                      <a:alpha val="43137"/>
                    </a:srgbClr>
                  </a:outerShdw>
                </a:effectLst>
              </a:rPr>
              <a:t>(</a:t>
            </a:r>
            <a:r>
              <a:rPr lang="zh-TW" altLang="en-US" sz="2800" dirty="0">
                <a:solidFill>
                  <a:srgbClr val="002060"/>
                </a:solidFill>
                <a:effectLst>
                  <a:outerShdw blurRad="38100" dist="38100" dir="2700000" algn="tl">
                    <a:srgbClr val="000000">
                      <a:alpha val="43137"/>
                    </a:srgbClr>
                  </a:outerShdw>
                </a:effectLst>
              </a:rPr>
              <a:t>北國</a:t>
            </a:r>
            <a:r>
              <a:rPr lang="en-US" altLang="zh-TW" sz="2800" dirty="0">
                <a:solidFill>
                  <a:srgbClr val="002060"/>
                </a:solidFill>
                <a:effectLst>
                  <a:outerShdw blurRad="38100" dist="38100" dir="2700000" algn="tl">
                    <a:srgbClr val="000000">
                      <a:alpha val="43137"/>
                    </a:srgbClr>
                  </a:outerShdw>
                </a:effectLst>
              </a:rPr>
              <a:t>)</a:t>
            </a:r>
            <a:r>
              <a:rPr lang="zh-TW" altLang="en-US" dirty="0"/>
              <a:t>、</a:t>
            </a:r>
            <a:r>
              <a:rPr lang="zh-TW" altLang="en-US" b="1" dirty="0">
                <a:solidFill>
                  <a:srgbClr val="996600"/>
                </a:solidFill>
              </a:rPr>
              <a:t>猶大</a:t>
            </a:r>
            <a:r>
              <a:rPr lang="en-US" altLang="zh-TW" sz="3200" dirty="0">
                <a:solidFill>
                  <a:srgbClr val="002060"/>
                </a:solidFill>
                <a:effectLst>
                  <a:outerShdw blurRad="38100" dist="38100" dir="2700000" algn="tl">
                    <a:srgbClr val="000000">
                      <a:alpha val="43137"/>
                    </a:srgbClr>
                  </a:outerShdw>
                </a:effectLst>
              </a:rPr>
              <a:t>(</a:t>
            </a:r>
            <a:r>
              <a:rPr lang="zh-TW" altLang="en-US" sz="3200" dirty="0">
                <a:solidFill>
                  <a:srgbClr val="002060"/>
                </a:solidFill>
                <a:effectLst>
                  <a:outerShdw blurRad="38100" dist="38100" dir="2700000" algn="tl">
                    <a:srgbClr val="000000">
                      <a:alpha val="43137"/>
                    </a:srgbClr>
                  </a:outerShdw>
                </a:effectLst>
              </a:rPr>
              <a:t>南國</a:t>
            </a:r>
            <a:r>
              <a:rPr lang="en-US" altLang="zh-TW" sz="3200" dirty="0">
                <a:solidFill>
                  <a:srgbClr val="002060"/>
                </a:solidFill>
                <a:effectLst>
                  <a:outerShdw blurRad="38100" dist="38100" dir="2700000" algn="tl">
                    <a:srgbClr val="000000">
                      <a:alpha val="43137"/>
                    </a:srgbClr>
                  </a:outerShdw>
                </a:effectLst>
              </a:rPr>
              <a:t>)</a:t>
            </a:r>
            <a:br>
              <a:rPr lang="en-US" altLang="zh-TW" dirty="0"/>
            </a:br>
            <a:r>
              <a:rPr lang="zh-TW" altLang="en-US" dirty="0">
                <a:effectLst>
                  <a:outerShdw blurRad="38100" dist="38100" dir="2700000" algn="tl">
                    <a:srgbClr val="000000">
                      <a:alpha val="43137"/>
                    </a:srgbClr>
                  </a:outerShdw>
                </a:effectLst>
              </a:rPr>
              <a:t>先後亡國、被擄！</a:t>
            </a:r>
            <a:endParaRPr lang="en-US" dirty="0">
              <a:effectLst>
                <a:outerShdw blurRad="38100" dist="38100" dir="2700000" algn="tl">
                  <a:srgbClr val="000000">
                    <a:alpha val="43137"/>
                  </a:srgbClr>
                </a:outerShdw>
              </a:effectLst>
            </a:endParaRPr>
          </a:p>
        </p:txBody>
      </p:sp>
      <mc:AlternateContent xmlns:mc="http://schemas.openxmlformats.org/markup-compatibility/2006">
        <mc:Choice xmlns:am3d="http://schemas.microsoft.com/office/drawing/2017/model3d" Requires="am3d">
          <p:graphicFrame>
            <p:nvGraphicFramePr>
              <p:cNvPr id="4" name="Content Placeholder 3" descr="Lion">
                <a:extLst>
                  <a:ext uri="{FF2B5EF4-FFF2-40B4-BE49-F238E27FC236}">
                    <a16:creationId xmlns:a16="http://schemas.microsoft.com/office/drawing/2014/main" id="{5F737D32-FF91-31E2-1D63-04822EFA8DE8}"/>
                  </a:ext>
                </a:extLst>
              </p:cNvPr>
              <p:cNvGraphicFramePr>
                <a:graphicFrameLocks noGrp="1" noChangeAspect="1"/>
              </p:cNvGraphicFramePr>
              <p:nvPr>
                <p:ph idx="1"/>
                <p:extLst>
                  <p:ext uri="{D42A27DB-BD31-4B8C-83A1-F6EECF244321}">
                    <p14:modId xmlns:p14="http://schemas.microsoft.com/office/powerpoint/2010/main" val="924862814"/>
                  </p:ext>
                </p:extLst>
              </p:nvPr>
            </p:nvGraphicFramePr>
            <p:xfrm>
              <a:off x="7927258" y="892278"/>
              <a:ext cx="2950128" cy="2197510"/>
            </p:xfrm>
            <a:graphic>
              <a:graphicData uri="http://schemas.microsoft.com/office/drawing/2017/model3d">
                <am3d:model3d r:embed="rId2">
                  <am3d:spPr>
                    <a:xfrm>
                      <a:off x="0" y="0"/>
                      <a:ext cx="2950128" cy="2197510"/>
                    </a:xfrm>
                    <a:prstGeom prst="rect">
                      <a:avLst/>
                    </a:prstGeom>
                  </am3d:spPr>
                  <am3d:camera>
                    <am3d:pos x="0" y="0" z="58041608"/>
                    <am3d:up dx="0" dy="36000000" dz="0"/>
                    <am3d:lookAt x="0" y="0" z="0"/>
                    <am3d:perspective fov="2700000"/>
                  </am3d:camera>
                  <am3d:trans>
                    <am3d:meterPerModelUnit n="2747602" d="1000000"/>
                    <am3d:preTrans dx="0" dy="-11454128" dz="0"/>
                    <am3d:scale>
                      <am3d:sx n="1000000" d="1000000"/>
                      <am3d:sy n="1000000" d="1000000"/>
                      <am3d:sz n="1000000" d="1000000"/>
                    </am3d:scale>
                    <am3d:rot/>
                    <am3d:postTrans dx="0" dy="0" dz="0"/>
                  </am3d:trans>
                  <am3d:raster rName="Office3DRenderer" rVer="16.0.8326">
                    <am3d:blip r:embed="rId3"/>
                  </am3d:raster>
                  <am3d:objViewport viewportSz="32890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Content Placeholder 3" descr="Lion">
                <a:extLst>
                  <a:ext uri="{FF2B5EF4-FFF2-40B4-BE49-F238E27FC236}">
                    <a16:creationId xmlns:a16="http://schemas.microsoft.com/office/drawing/2014/main" id="{5F737D32-FF91-31E2-1D63-04822EFA8DE8}"/>
                  </a:ext>
                </a:extLst>
              </p:cNvPr>
              <p:cNvPicPr>
                <a:picLocks noGrp="1" noRot="1" noChangeAspect="1" noMove="1" noResize="1" noEditPoints="1" noAdjustHandles="1" noChangeArrowheads="1" noChangeShapeType="1" noCrop="1"/>
              </p:cNvPicPr>
              <p:nvPr/>
            </p:nvPicPr>
            <p:blipFill>
              <a:blip r:embed="rId3"/>
              <a:stretch>
                <a:fillRect/>
              </a:stretch>
            </p:blipFill>
            <p:spPr>
              <a:xfrm>
                <a:off x="7927258" y="892278"/>
                <a:ext cx="2950128" cy="2197510"/>
              </a:xfrm>
              <a:prstGeom prst="rect">
                <a:avLst/>
              </a:prstGeom>
            </p:spPr>
          </p:pic>
        </mc:Fallback>
      </mc:AlternateContent>
      <p:pic>
        <p:nvPicPr>
          <p:cNvPr id="3076" name="Picture 4" descr="和平教會樂活讀經: 猶大的末日2017-05-16(二)">
            <a:extLst>
              <a:ext uri="{FF2B5EF4-FFF2-40B4-BE49-F238E27FC236}">
                <a16:creationId xmlns:a16="http://schemas.microsoft.com/office/drawing/2014/main" id="{9C92F2EB-1A88-4B2B-3BBC-21A0F16A70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15" b="8854"/>
          <a:stretch/>
        </p:blipFill>
        <p:spPr bwMode="auto">
          <a:xfrm>
            <a:off x="6292685" y="3578087"/>
            <a:ext cx="5899315" cy="3310618"/>
          </a:xfrm>
          <a:custGeom>
            <a:avLst/>
            <a:gdLst/>
            <a:ahLst/>
            <a:cxnLst/>
            <a:rect l="l" t="t" r="r" b="b"/>
            <a:pathLst>
              <a:path w="4850830" h="2722222">
                <a:moveTo>
                  <a:pt x="1056187" y="193875"/>
                </a:moveTo>
                <a:cubicBezTo>
                  <a:pt x="1242761" y="193875"/>
                  <a:pt x="1394009" y="345123"/>
                  <a:pt x="1394009" y="531697"/>
                </a:cubicBezTo>
                <a:cubicBezTo>
                  <a:pt x="1394009" y="718271"/>
                  <a:pt x="1242761" y="869519"/>
                  <a:pt x="1056187" y="869519"/>
                </a:cubicBezTo>
                <a:cubicBezTo>
                  <a:pt x="869614" y="869519"/>
                  <a:pt x="718366" y="718271"/>
                  <a:pt x="718366" y="531697"/>
                </a:cubicBezTo>
                <a:cubicBezTo>
                  <a:pt x="718366" y="345123"/>
                  <a:pt x="869614" y="193875"/>
                  <a:pt x="1056187" y="193875"/>
                </a:cubicBezTo>
                <a:close/>
                <a:moveTo>
                  <a:pt x="4605308" y="20115"/>
                </a:moveTo>
                <a:cubicBezTo>
                  <a:pt x="4633496" y="20842"/>
                  <a:pt x="4662364" y="24209"/>
                  <a:pt x="4692032" y="30588"/>
                </a:cubicBezTo>
                <a:cubicBezTo>
                  <a:pt x="4728644" y="38475"/>
                  <a:pt x="4764337" y="50580"/>
                  <a:pt x="4798864" y="66300"/>
                </a:cubicBezTo>
                <a:lnTo>
                  <a:pt x="4850830" y="96175"/>
                </a:lnTo>
                <a:lnTo>
                  <a:pt x="4850830" y="2722222"/>
                </a:lnTo>
                <a:lnTo>
                  <a:pt x="526454" y="2722222"/>
                </a:lnTo>
                <a:lnTo>
                  <a:pt x="523632" y="2713577"/>
                </a:lnTo>
                <a:cubicBezTo>
                  <a:pt x="403183" y="2425404"/>
                  <a:pt x="-12552" y="2219342"/>
                  <a:pt x="292" y="1807517"/>
                </a:cubicBezTo>
                <a:cubicBezTo>
                  <a:pt x="9155" y="1532425"/>
                  <a:pt x="205901" y="1247889"/>
                  <a:pt x="446118" y="1141158"/>
                </a:cubicBezTo>
                <a:cubicBezTo>
                  <a:pt x="814587" y="977743"/>
                  <a:pt x="1091883" y="1317256"/>
                  <a:pt x="1399058" y="1144546"/>
                </a:cubicBezTo>
                <a:cubicBezTo>
                  <a:pt x="1653956" y="1001226"/>
                  <a:pt x="1614460" y="616746"/>
                  <a:pt x="1919143" y="334305"/>
                </a:cubicBezTo>
                <a:cubicBezTo>
                  <a:pt x="2146890" y="123117"/>
                  <a:pt x="2398212" y="140179"/>
                  <a:pt x="2680066" y="173053"/>
                </a:cubicBezTo>
                <a:cubicBezTo>
                  <a:pt x="3060904" y="217628"/>
                  <a:pt x="3070600" y="462675"/>
                  <a:pt x="3394107" y="512336"/>
                </a:cubicBezTo>
                <a:cubicBezTo>
                  <a:pt x="3912761" y="592039"/>
                  <a:pt x="4182490" y="9193"/>
                  <a:pt x="4605308" y="20115"/>
                </a:cubicBezTo>
                <a:close/>
                <a:moveTo>
                  <a:pt x="3494767" y="0"/>
                </a:moveTo>
                <a:cubicBezTo>
                  <a:pt x="3601841" y="0"/>
                  <a:pt x="3688642" y="86801"/>
                  <a:pt x="3688642" y="193875"/>
                </a:cubicBezTo>
                <a:cubicBezTo>
                  <a:pt x="3688642" y="300950"/>
                  <a:pt x="3601841" y="387751"/>
                  <a:pt x="3494767" y="387751"/>
                </a:cubicBezTo>
                <a:cubicBezTo>
                  <a:pt x="3387693" y="387751"/>
                  <a:pt x="3300892" y="300950"/>
                  <a:pt x="3300892" y="193875"/>
                </a:cubicBezTo>
                <a:cubicBezTo>
                  <a:pt x="3300892" y="86801"/>
                  <a:pt x="3387693" y="0"/>
                  <a:pt x="3494767" y="0"/>
                </a:cubicBezTo>
                <a:close/>
              </a:path>
            </a:pathLst>
          </a:custGeom>
          <a:noFill/>
          <a:extLst>
            <a:ext uri="{909E8E84-426E-40DD-AFC4-6F175D3DCCD1}">
              <a14:hiddenFill xmlns:a14="http://schemas.microsoft.com/office/drawing/2010/main">
                <a:solidFill>
                  <a:srgbClr val="FFFFFF"/>
                </a:solidFill>
              </a14:hiddenFill>
            </a:ext>
          </a:extLst>
        </p:spPr>
      </p:pic>
      <p:pic>
        <p:nvPicPr>
          <p:cNvPr id="31" name="Picture 2" descr="以色列王国和犹太王国_犹太王国兴起_犹太王国灭亡_趣历史">
            <a:extLst>
              <a:ext uri="{FF2B5EF4-FFF2-40B4-BE49-F238E27FC236}">
                <a16:creationId xmlns:a16="http://schemas.microsoft.com/office/drawing/2014/main" id="{78608FCF-3F70-9B01-7727-0D3ABE66C5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0" r="-1" b="-1"/>
          <a:stretch/>
        </p:blipFill>
        <p:spPr bwMode="auto">
          <a:xfrm>
            <a:off x="0" y="2995766"/>
            <a:ext cx="6361059" cy="3943347"/>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89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AD8B8070-2F5E-2B63-9D5B-641B4E078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1"/>
            <a:ext cx="7391400" cy="6873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a:extLst>
              <a:ext uri="{FF2B5EF4-FFF2-40B4-BE49-F238E27FC236}">
                <a16:creationId xmlns:a16="http://schemas.microsoft.com/office/drawing/2014/main" id="{FDC9B49B-AF18-A6BB-C10E-A9103BCA0E66}"/>
              </a:ext>
            </a:extLst>
          </p:cNvPr>
          <p:cNvSpPr>
            <a:spLocks noChangeArrowheads="1"/>
          </p:cNvSpPr>
          <p:nvPr/>
        </p:nvSpPr>
        <p:spPr bwMode="auto">
          <a:xfrm>
            <a:off x="1981200" y="4292600"/>
            <a:ext cx="8229600" cy="24130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lnSpc>
                <a:spcPct val="120000"/>
              </a:lnSpc>
              <a:spcBef>
                <a:spcPct val="0"/>
              </a:spcBef>
              <a:spcAft>
                <a:spcPct val="30000"/>
              </a:spcAft>
            </a:pP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尼布甲尼撒王大興土木，把巴比倫城建為宏偉高大、堅固華美。其城為正方形，共長</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96</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公里，每邊</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24</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公里，高</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90</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公尺，厚</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24</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公尺，基深</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56</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公尺。城牆上有</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250</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處堡壘及警衛室，銅門</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100</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個，城牆之外有寬而深之護城濠。城內有宏大的馬達克神廟，以堅固的內城形成王宮，有遊行大道，有古代七大奇觀之一的空中花園。幼發拉底河流經城內，兩岸皆築有磚牆，以渡船相通。另有一大橋架於石堤之上，長達</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800</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公尺，寬</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9</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公尺，兩端附設吊橋，夜間收起，斷絕橋樑交通。河底有隧道，寬</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4.5</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公尺，高</a:t>
            </a:r>
            <a:r>
              <a:rPr lang="en-US" altLang="zh-TW" dirty="0">
                <a:solidFill>
                  <a:srgbClr val="000000"/>
                </a:solidFill>
                <a:latin typeface="SimHei" panose="02010609060101010101" pitchFamily="49" charset="-122"/>
                <a:ea typeface="SimHei" panose="02010609060101010101" pitchFamily="49" charset="-122"/>
                <a:cs typeface="Arial" panose="020B0604020202020204" pitchFamily="34" charset="0"/>
              </a:rPr>
              <a:t>3.6</a:t>
            </a:r>
            <a:r>
              <a:rPr lang="zh-TW" altLang="en-US" dirty="0">
                <a:solidFill>
                  <a:srgbClr val="000000"/>
                </a:solidFill>
                <a:latin typeface="SimHei" panose="02010609060101010101" pitchFamily="49" charset="-122"/>
                <a:ea typeface="SimHei" panose="02010609060101010101" pitchFamily="49" charset="-122"/>
                <a:cs typeface="Arial" panose="020B0604020202020204" pitchFamily="34" charset="0"/>
              </a:rPr>
              <a:t>公尺。工程之大，華麗，令人歎為觀止。</a:t>
            </a:r>
          </a:p>
        </p:txBody>
      </p:sp>
      <p:sp>
        <p:nvSpPr>
          <p:cNvPr id="16388" name="Rectangle 4">
            <a:extLst>
              <a:ext uri="{FF2B5EF4-FFF2-40B4-BE49-F238E27FC236}">
                <a16:creationId xmlns:a16="http://schemas.microsoft.com/office/drawing/2014/main" id="{713D6F9B-E878-69E2-C73E-7E9868A7E3D8}"/>
              </a:ext>
            </a:extLst>
          </p:cNvPr>
          <p:cNvSpPr>
            <a:spLocks noChangeArrowheads="1"/>
          </p:cNvSpPr>
          <p:nvPr/>
        </p:nvSpPr>
        <p:spPr bwMode="auto">
          <a:xfrm>
            <a:off x="2514600" y="152400"/>
            <a:ext cx="1098550" cy="457200"/>
          </a:xfrm>
          <a:prstGeom prst="rect">
            <a:avLst/>
          </a:prstGeom>
          <a:solidFill>
            <a:srgbClr val="000000">
              <a:alpha val="7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zh-TW" sz="2400">
                <a:solidFill>
                  <a:srgbClr val="FFFFFF"/>
                </a:solidFill>
                <a:latin typeface="Arial" panose="020B0604020202020204" pitchFamily="34" charset="0"/>
                <a:ea typeface="SimHei" panose="02010609060101010101" pitchFamily="49" charset="-122"/>
                <a:cs typeface="Arial" panose="020B0604020202020204" pitchFamily="34" charset="0"/>
              </a:rPr>
              <a:t>巴比倫</a:t>
            </a:r>
            <a:endParaRPr lang="zh-TW" altLang="en-US" sz="2400">
              <a:solidFill>
                <a:srgbClr val="FFFFFF"/>
              </a:solidFill>
              <a:latin typeface="Arial" panose="020B0604020202020204" pitchFamily="34" charset="0"/>
              <a:ea typeface="SimHei" panose="02010609060101010101" pitchFamily="49" charset="-122"/>
              <a:cs typeface="Arial" panose="020B0604020202020204" pitchFamily="34" charset="0"/>
            </a:endParaRPr>
          </a:p>
        </p:txBody>
      </p:sp>
      <p:sp>
        <p:nvSpPr>
          <p:cNvPr id="8" name="TextBox 7">
            <a:extLst>
              <a:ext uri="{FF2B5EF4-FFF2-40B4-BE49-F238E27FC236}">
                <a16:creationId xmlns:a16="http://schemas.microsoft.com/office/drawing/2014/main" id="{1601FF40-07AE-C97F-CDC8-68399E21865A}"/>
              </a:ext>
            </a:extLst>
          </p:cNvPr>
          <p:cNvSpPr txBox="1"/>
          <p:nvPr/>
        </p:nvSpPr>
        <p:spPr>
          <a:xfrm>
            <a:off x="3048473" y="3112934"/>
            <a:ext cx="6096946" cy="646331"/>
          </a:xfrm>
          <a:prstGeom prst="rect">
            <a:avLst/>
          </a:prstGeom>
          <a:noFill/>
        </p:spPr>
        <p:txBody>
          <a:bodyPr wrap="square">
            <a:spAutoFit/>
          </a:bodyPr>
          <a:lstStyle/>
          <a:p>
            <a:r>
              <a:rPr lang="en-US" altLang="zh-TW" dirty="0"/>
              <a:t>15 </a:t>
            </a:r>
            <a:r>
              <a:rPr lang="zh-TW" altLang="en-US" dirty="0"/>
              <a:t>你 們 看 見 先 知 但 以 理 所 說 的 那 行 毀 壞 可 憎 的 站 在 聖 地 （ 讀 這 經 的 人 須 要 會 意 ）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F8633-0748-938C-9903-81D9BE7B2319}"/>
              </a:ext>
            </a:extLst>
          </p:cNvPr>
          <p:cNvSpPr>
            <a:spLocks noGrp="1"/>
          </p:cNvSpPr>
          <p:nvPr>
            <p:ph type="title"/>
          </p:nvPr>
        </p:nvSpPr>
        <p:spPr>
          <a:xfrm>
            <a:off x="516836" y="255578"/>
            <a:ext cx="6167939" cy="1181336"/>
          </a:xfrm>
        </p:spPr>
        <p:txBody>
          <a:bodyPr>
            <a:normAutofit fontScale="90000"/>
          </a:bodyPr>
          <a:lstStyle/>
          <a:p>
            <a:r>
              <a:rPr lang="zh-TW" altLang="en-US" dirty="0">
                <a:solidFill>
                  <a:srgbClr val="C00000"/>
                </a:solidFill>
                <a:effectLst>
                  <a:outerShdw blurRad="38100" dist="38100" dir="2700000" algn="tl">
                    <a:srgbClr val="000000">
                      <a:alpha val="43137"/>
                    </a:srgbClr>
                  </a:outerShdw>
                  <a:reflection blurRad="6350" stA="55000" endA="50" endPos="85000" dist="29997" dir="5400000" sy="-100000" algn="bl" rotWithShape="0"/>
                </a:effectLst>
              </a:rPr>
              <a:t>但以理書</a:t>
            </a:r>
            <a:r>
              <a:rPr lang="zh-TW" altLang="en-US" dirty="0">
                <a:solidFill>
                  <a:srgbClr val="0070C0"/>
                </a:solidFill>
                <a:effectLst>
                  <a:outerShdw blurRad="38100" dist="38100" dir="2700000" algn="tl">
                    <a:srgbClr val="000000">
                      <a:alpha val="43137"/>
                    </a:srgbClr>
                  </a:outerShdw>
                  <a:reflection blurRad="6350" stA="55000" endA="50" endPos="85000" dist="29997" dir="5400000" sy="-100000" algn="bl" rotWithShape="0"/>
                </a:effectLst>
              </a:rPr>
              <a:t>寫作日期</a:t>
            </a:r>
            <a:r>
              <a:rPr lang="zh-TW" altLang="en-US" sz="3200" dirty="0">
                <a:solidFill>
                  <a:schemeClr val="bg1">
                    <a:lumMod val="65000"/>
                  </a:schemeClr>
                </a:solidFill>
                <a:effectLst>
                  <a:outerShdw blurRad="38100" dist="38100" dir="2700000" algn="tl">
                    <a:srgbClr val="000000">
                      <a:alpha val="43137"/>
                    </a:srgbClr>
                  </a:outerShdw>
                  <a:reflection blurRad="6350" stA="55000" endA="50" endPos="85000" dist="29997" dir="5400000" sy="-100000" algn="bl" rotWithShape="0"/>
                </a:effectLst>
              </a:rPr>
              <a:t>的</a:t>
            </a:r>
            <a:r>
              <a:rPr lang="zh-TW" altLang="en-US" dirty="0">
                <a:solidFill>
                  <a:srgbClr val="FFC000"/>
                </a:solidFill>
                <a:effectLst>
                  <a:outerShdw blurRad="38100" dist="38100" dir="2700000" algn="tl">
                    <a:srgbClr val="000000">
                      <a:alpha val="43137"/>
                    </a:srgbClr>
                  </a:outerShdw>
                  <a:reflection blurRad="6350" stA="55000" endA="50" endPos="85000" dist="29997" dir="5400000" sy="-100000" algn="bl" rotWithShape="0"/>
                </a:effectLst>
              </a:rPr>
              <a:t>考據</a:t>
            </a:r>
            <a:endParaRPr lang="en-US" dirty="0">
              <a:solidFill>
                <a:srgbClr val="FFC000"/>
              </a:solidFill>
            </a:endParaRPr>
          </a:p>
        </p:txBody>
      </p:sp>
      <p:sp>
        <p:nvSpPr>
          <p:cNvPr id="5" name="Content Placeholder 4">
            <a:extLst>
              <a:ext uri="{FF2B5EF4-FFF2-40B4-BE49-F238E27FC236}">
                <a16:creationId xmlns:a16="http://schemas.microsoft.com/office/drawing/2014/main" id="{213F76E7-81DC-FADA-B474-6E4761DD5486}"/>
              </a:ext>
            </a:extLst>
          </p:cNvPr>
          <p:cNvSpPr>
            <a:spLocks noGrp="1"/>
          </p:cNvSpPr>
          <p:nvPr>
            <p:ph sz="half" idx="1"/>
          </p:nvPr>
        </p:nvSpPr>
        <p:spPr>
          <a:xfrm>
            <a:off x="609600" y="1419876"/>
            <a:ext cx="5598097" cy="5236501"/>
          </a:xfrm>
        </p:spPr>
        <p:txBody>
          <a:bodyPr>
            <a:normAutofit/>
          </a:bodyPr>
          <a:lstStyle/>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C6C83F8C-5039-2961-65E1-26866ED9925E}"/>
              </a:ext>
            </a:extLst>
          </p:cNvPr>
          <p:cNvSpPr txBox="1">
            <a:spLocks noGrp="1" noChangeArrowheads="1"/>
          </p:cNvSpPr>
          <p:nvPr>
            <p:ph sz="half" idx="2"/>
          </p:nvPr>
        </p:nvSpPr>
        <p:spPr bwMode="auto">
          <a:xfrm>
            <a:off x="6906276" y="1130221"/>
            <a:ext cx="4838936" cy="471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4813" indent="-404813">
              <a:defRPr>
                <a:solidFill>
                  <a:schemeClr val="tx1"/>
                </a:solidFill>
                <a:latin typeface="Arial" panose="020B0604020202020204" pitchFamily="34" charset="0"/>
                <a:cs typeface="Arial" panose="020B0604020202020204" pitchFamily="34" charset="0"/>
              </a:defRPr>
            </a:lvl1pPr>
            <a:lvl2pPr marL="519113">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Font typeface="Wingdings" panose="05000000000000000000" pitchFamily="2" charset="2"/>
              <a:buChar char="v"/>
            </a:pPr>
            <a:r>
              <a:rPr lang="zh-TW" altLang="en-US" dirty="0">
                <a:ea typeface="SimHei" panose="02010609060101010101" pitchFamily="49" charset="-122"/>
              </a:rPr>
              <a:t>但以理書以希伯來文和亞蘭文</a:t>
            </a:r>
            <a:r>
              <a:rPr lang="en-US" altLang="zh-TW" dirty="0">
                <a:ea typeface="SimHei" panose="02010609060101010101" pitchFamily="49" charset="-122"/>
              </a:rPr>
              <a:t>(2:4b-7:27)</a:t>
            </a:r>
            <a:r>
              <a:rPr lang="zh-TW" altLang="en-US" dirty="0">
                <a:ea typeface="SimHei" panose="02010609060101010101" pitchFamily="49" charset="-122"/>
              </a:rPr>
              <a:t>兩種文字寫成。</a:t>
            </a:r>
            <a:endParaRPr lang="en-US" altLang="zh-TW" dirty="0">
              <a:ea typeface="SimHei" panose="02010609060101010101" pitchFamily="49" charset="-122"/>
            </a:endParaRPr>
          </a:p>
          <a:p>
            <a:pPr marL="342900" indent="-342900">
              <a:buFont typeface="Wingdings" panose="05000000000000000000" pitchFamily="2" charset="2"/>
              <a:buChar char="v"/>
            </a:pPr>
            <a:r>
              <a:rPr lang="zh-TW" altLang="en-US" dirty="0">
                <a:ea typeface="SimHei" panose="02010609060101010101" pitchFamily="49" charset="-122"/>
              </a:rPr>
              <a:t>文中沒有從希臘語借來的字，也沒有希臘政府行政結構上的希臘用語。反之，書中有許多亞蘭世界中的術士，器物，樂器</a:t>
            </a:r>
            <a:r>
              <a:rPr lang="en-US" altLang="zh-TW" dirty="0">
                <a:ea typeface="SimHei" panose="02010609060101010101" pitchFamily="49" charset="-122"/>
              </a:rPr>
              <a:t>(3:5 …</a:t>
            </a:r>
            <a:r>
              <a:rPr lang="zh-TW" altLang="en-US" dirty="0">
                <a:ea typeface="SimHei" panose="02010609060101010101" pitchFamily="49" charset="-122"/>
              </a:rPr>
              <a:t>等</a:t>
            </a:r>
            <a:r>
              <a:rPr lang="en-US" altLang="zh-TW" dirty="0">
                <a:ea typeface="SimHei" panose="02010609060101010101" pitchFamily="49" charset="-122"/>
              </a:rPr>
              <a:t>)</a:t>
            </a:r>
            <a:r>
              <a:rPr lang="zh-TW" altLang="en-US" dirty="0">
                <a:ea typeface="SimHei" panose="02010609060101010101" pitchFamily="49" charset="-122"/>
              </a:rPr>
              <a:t>，以及</a:t>
            </a:r>
            <a:r>
              <a:rPr lang="en-US" altLang="zh-TW" dirty="0">
                <a:ea typeface="SimHei" panose="02010609060101010101" pitchFamily="49" charset="-122"/>
              </a:rPr>
              <a:t>15</a:t>
            </a:r>
            <a:r>
              <a:rPr lang="zh-TW" altLang="en-US" dirty="0">
                <a:ea typeface="SimHei" panose="02010609060101010101" pitchFamily="49" charset="-122"/>
              </a:rPr>
              <a:t>個自波斯借過來的字彙。</a:t>
            </a:r>
          </a:p>
          <a:p>
            <a:pPr marL="342900" indent="-342900">
              <a:buFont typeface="Wingdings" panose="05000000000000000000" pitchFamily="2" charset="2"/>
              <a:buChar char="v"/>
            </a:pPr>
            <a:r>
              <a:rPr lang="zh-TW" altLang="en-US" dirty="0">
                <a:ea typeface="SimHei" panose="02010609060101010101" pitchFamily="49" charset="-122"/>
              </a:rPr>
              <a:t>耶穌基督在橄欖山的講論中對歷史上的但以理所作但以理書的預言亦提及</a:t>
            </a:r>
            <a:r>
              <a:rPr lang="en-US" altLang="zh-TW" sz="1600" dirty="0">
                <a:ea typeface="SimHei" panose="02010609060101010101" pitchFamily="49" charset="-122"/>
              </a:rPr>
              <a:t>『15 </a:t>
            </a:r>
            <a:r>
              <a:rPr lang="zh-TW" altLang="en-US" sz="1600" dirty="0">
                <a:ea typeface="SimHei" panose="02010609060101010101" pitchFamily="49" charset="-122"/>
              </a:rPr>
              <a:t>你 們 看 見 先 知 但 以 理 所 說 的 那 行 毀 壞 可 憎 的 站 在 聖 地  。</a:t>
            </a:r>
            <a:r>
              <a:rPr lang="en-US" altLang="zh-TW" sz="1600" dirty="0">
                <a:ea typeface="SimHei" panose="02010609060101010101" pitchFamily="49" charset="-122"/>
              </a:rPr>
              <a:t>』 (</a:t>
            </a:r>
            <a:r>
              <a:rPr lang="zh-TW" altLang="en-US" sz="1600" dirty="0">
                <a:ea typeface="SimHei" panose="02010609060101010101" pitchFamily="49" charset="-122"/>
              </a:rPr>
              <a:t>太</a:t>
            </a:r>
            <a:r>
              <a:rPr lang="en-US" altLang="zh-TW" sz="1600" dirty="0">
                <a:ea typeface="SimHei" panose="02010609060101010101" pitchFamily="49" charset="-122"/>
              </a:rPr>
              <a:t>24:15)</a:t>
            </a:r>
          </a:p>
          <a:p>
            <a:pPr marL="342900" indent="-342900">
              <a:buFont typeface="Wingdings" panose="05000000000000000000" pitchFamily="2" charset="2"/>
              <a:buChar char="v"/>
            </a:pPr>
            <a:r>
              <a:rPr lang="zh-TW" altLang="en-US" dirty="0">
                <a:ea typeface="SimHei" panose="02010609060101010101" pitchFamily="49" charset="-122"/>
              </a:rPr>
              <a:t>因此，但以理書的寫作日期不會遲過主前</a:t>
            </a:r>
            <a:r>
              <a:rPr lang="en-US" altLang="zh-TW" dirty="0">
                <a:ea typeface="SimHei" panose="02010609060101010101" pitchFamily="49" charset="-122"/>
              </a:rPr>
              <a:t>530</a:t>
            </a:r>
            <a:r>
              <a:rPr lang="zh-TW" altLang="en-US" dirty="0">
                <a:ea typeface="SimHei" panose="02010609060101010101" pitchFamily="49" charset="-122"/>
              </a:rPr>
              <a:t>年。</a:t>
            </a:r>
          </a:p>
        </p:txBody>
      </p:sp>
      <p:pic>
        <p:nvPicPr>
          <p:cNvPr id="2" name="Picture 1">
            <a:extLst>
              <a:ext uri="{FF2B5EF4-FFF2-40B4-BE49-F238E27FC236}">
                <a16:creationId xmlns:a16="http://schemas.microsoft.com/office/drawing/2014/main" id="{6B00C6A3-F484-0F5C-85CA-ACD02CA9BBDA}"/>
              </a:ext>
            </a:extLst>
          </p:cNvPr>
          <p:cNvPicPr>
            <a:picLocks noChangeAspect="1"/>
          </p:cNvPicPr>
          <p:nvPr/>
        </p:nvPicPr>
        <p:blipFill>
          <a:blip r:embed="rId2"/>
          <a:stretch>
            <a:fillRect/>
          </a:stretch>
        </p:blipFill>
        <p:spPr>
          <a:xfrm>
            <a:off x="674560" y="2611861"/>
            <a:ext cx="4828847" cy="2704154"/>
          </a:xfrm>
          <a:prstGeom prst="rect">
            <a:avLst/>
          </a:prstGeom>
        </p:spPr>
      </p:pic>
    </p:spTree>
    <p:extLst>
      <p:ext uri="{BB962C8B-B14F-4D97-AF65-F5344CB8AC3E}">
        <p14:creationId xmlns:p14="http://schemas.microsoft.com/office/powerpoint/2010/main" val="8065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F8633-0748-938C-9903-81D9BE7B2319}"/>
              </a:ext>
            </a:extLst>
          </p:cNvPr>
          <p:cNvSpPr>
            <a:spLocks noGrp="1"/>
          </p:cNvSpPr>
          <p:nvPr>
            <p:ph type="title"/>
          </p:nvPr>
        </p:nvSpPr>
        <p:spPr>
          <a:xfrm>
            <a:off x="609600" y="255578"/>
            <a:ext cx="10851637" cy="783771"/>
          </a:xfrm>
        </p:spPr>
        <p:txBody>
          <a:bodyPr>
            <a:normAutofit/>
          </a:bodyPr>
          <a:lstStyle/>
          <a:p>
            <a:r>
              <a:rPr lang="zh-TW" altLang="en-US" dirty="0">
                <a:solidFill>
                  <a:srgbClr val="002060"/>
                </a:solidFill>
                <a:effectLst>
                  <a:outerShdw blurRad="38100" dist="38100" dir="2700000" algn="tl">
                    <a:srgbClr val="000000">
                      <a:alpha val="43137"/>
                    </a:srgbClr>
                  </a:outerShdw>
                  <a:reflection blurRad="6350" stA="55000" endA="50" endPos="85000" dist="29997" dir="5400000" sy="-100000" algn="bl" rotWithShape="0"/>
                </a:effectLst>
              </a:rPr>
              <a:t>但以理書</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2</a:t>
            </a:r>
            <a:r>
              <a:rPr lang="en-US" altLang="zh-TW" dirty="0">
                <a:solidFill>
                  <a:schemeClr val="accent4">
                    <a:lumMod val="50000"/>
                  </a:schemeClr>
                </a:solidFill>
                <a:effectLst>
                  <a:outerShdw blurRad="38100" dist="38100" dir="2700000" algn="tl">
                    <a:srgbClr val="000000">
                      <a:alpha val="43137"/>
                    </a:srgbClr>
                  </a:outerShdw>
                  <a:reflection blurRad="6350" stA="55000" endA="50" endPos="85000" dist="29997" dir="5400000" sy="-100000" algn="bl" rotWithShape="0"/>
                </a:effectLst>
              </a:rPr>
              <a:t>:</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25</a:t>
            </a:r>
            <a:r>
              <a:rPr lang="en-US" altLang="zh-TW" dirty="0">
                <a:solidFill>
                  <a:schemeClr val="accent4">
                    <a:lumMod val="50000"/>
                  </a:schemeClr>
                </a:solidFill>
                <a:effectLst>
                  <a:outerShdw blurRad="38100" dist="38100" dir="2700000" algn="tl">
                    <a:srgbClr val="000000">
                      <a:alpha val="43137"/>
                    </a:srgbClr>
                  </a:outerShdw>
                  <a:reflection blurRad="6350" stA="55000" endA="50" endPos="85000" dist="29997" dir="5400000" sy="-100000" algn="bl" rotWithShape="0"/>
                </a:effectLst>
              </a:rPr>
              <a:t>-</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45</a:t>
            </a:r>
            <a:endParaRPr lang="en-US" dirty="0">
              <a:solidFill>
                <a:srgbClr val="CC9900"/>
              </a:solidFill>
            </a:endParaRPr>
          </a:p>
        </p:txBody>
      </p:sp>
      <p:sp>
        <p:nvSpPr>
          <p:cNvPr id="5" name="Content Placeholder 4">
            <a:extLst>
              <a:ext uri="{FF2B5EF4-FFF2-40B4-BE49-F238E27FC236}">
                <a16:creationId xmlns:a16="http://schemas.microsoft.com/office/drawing/2014/main" id="{213F76E7-81DC-FADA-B474-6E4761DD5486}"/>
              </a:ext>
            </a:extLst>
          </p:cNvPr>
          <p:cNvSpPr>
            <a:spLocks noGrp="1"/>
          </p:cNvSpPr>
          <p:nvPr>
            <p:ph sz="half" idx="1"/>
          </p:nvPr>
        </p:nvSpPr>
        <p:spPr>
          <a:xfrm>
            <a:off x="609600" y="1465312"/>
            <a:ext cx="5598097" cy="5191065"/>
          </a:xfrm>
        </p:spPr>
        <p:txBody>
          <a:bodyPr>
            <a:normAutofit/>
          </a:bodyPr>
          <a:lstStyle/>
          <a:p>
            <a:r>
              <a:rPr lang="en-US" altLang="zh-CN"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zh-CN"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尼布甲尼撒在位第二年，他做了梦，心里烦乱，不能睡觉。 </a:t>
            </a:r>
            <a:r>
              <a:rPr lang="en-US" altLang="zh-CN"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zh-CN"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王吩咐人将术士、用法术的、行邪术的和迦勒底人召来，要他们将王的梦告诉王，他们就来站在王前。</a:t>
            </a:r>
            <a:r>
              <a:rPr lang="zh-CN" altLang="en-US"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zh-CN"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zh-CN"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王对他们说：“我做了一梦，心里烦乱，</a:t>
            </a:r>
            <a:r>
              <a:rPr lang="zh-CN" alt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要知道这是什么梦</a:t>
            </a:r>
            <a:r>
              <a:rPr lang="zh-CN" alt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altLang="zh-CN" dirty="0"/>
          </a:p>
          <a:p>
            <a:r>
              <a:rPr lang="en-US" altLang="zh-TW" dirty="0">
                <a:solidFill>
                  <a:srgbClr val="C00000"/>
                </a:solidFill>
                <a:sym typeface="Wingdings" panose="05000000000000000000" pitchFamily="2" charset="2"/>
              </a:rPr>
              <a:t></a:t>
            </a:r>
            <a:r>
              <a:rPr lang="zh-TW" altLang="en-US" dirty="0">
                <a:solidFill>
                  <a:srgbClr val="7030A0"/>
                </a:solidFill>
                <a:effectLst>
                  <a:outerShdw blurRad="38100" dist="38100" dir="2700000" algn="tl">
                    <a:srgbClr val="000000">
                      <a:alpha val="43137"/>
                    </a:srgbClr>
                  </a:outerShdw>
                </a:effectLst>
              </a:rPr>
              <a:t>知梦先於解梦</a:t>
            </a:r>
            <a:r>
              <a:rPr lang="zh-TW" altLang="en-US" dirty="0">
                <a:solidFill>
                  <a:srgbClr val="00B0F0"/>
                </a:solidFill>
                <a:effectLst>
                  <a:outerShdw blurRad="38100" dist="38100" dir="2700000" algn="tl">
                    <a:srgbClr val="000000">
                      <a:alpha val="43137"/>
                    </a:srgbClr>
                  </a:outerShdw>
                </a:effectLst>
              </a:rPr>
              <a:t>，</a:t>
            </a:r>
            <a:r>
              <a:rPr lang="zh-TW" altLang="en-US" dirty="0">
                <a:solidFill>
                  <a:srgbClr val="7030A0"/>
                </a:solidFill>
                <a:effectLst>
                  <a:outerShdw blurRad="38100" dist="38100" dir="2700000" algn="tl">
                    <a:srgbClr val="000000">
                      <a:alpha val="43137"/>
                    </a:srgbClr>
                  </a:outerShdw>
                </a:effectLst>
              </a:rPr>
              <a:t>知梦在於了解</a:t>
            </a:r>
            <a:r>
              <a:rPr lang="zh-CN" altLang="en-US" dirty="0">
                <a:solidFill>
                  <a:srgbClr val="7030A0"/>
                </a:solidFill>
                <a:effectLst>
                  <a:outerShdw blurRad="38100" dist="38100" dir="2700000" algn="tl">
                    <a:srgbClr val="000000">
                      <a:alpha val="43137"/>
                    </a:srgbClr>
                  </a:outerShdw>
                </a:effectLst>
              </a:rPr>
              <a:t>过去</a:t>
            </a:r>
            <a:r>
              <a:rPr lang="zh-TW" altLang="en-US" dirty="0">
                <a:solidFill>
                  <a:srgbClr val="00B0F0"/>
                </a:solidFill>
                <a:effectLst>
                  <a:outerShdw blurRad="38100" dist="38100" dir="2700000" algn="tl">
                    <a:srgbClr val="000000">
                      <a:alpha val="43137"/>
                    </a:srgbClr>
                  </a:outerShdw>
                </a:effectLst>
              </a:rPr>
              <a:t>，</a:t>
            </a:r>
            <a:r>
              <a:rPr lang="zh-TW" altLang="en-US" dirty="0">
                <a:solidFill>
                  <a:srgbClr val="7030A0"/>
                </a:solidFill>
                <a:effectLst>
                  <a:outerShdw blurRad="38100" dist="38100" dir="2700000" algn="tl">
                    <a:srgbClr val="000000">
                      <a:alpha val="43137"/>
                    </a:srgbClr>
                  </a:outerShdw>
                </a:effectLst>
              </a:rPr>
              <a:t>而解梦則在於</a:t>
            </a:r>
            <a:r>
              <a:rPr lang="zh-CN" altLang="en-US" dirty="0">
                <a:solidFill>
                  <a:srgbClr val="7030A0"/>
                </a:solidFill>
                <a:effectLst>
                  <a:outerShdw blurRad="38100" dist="38100" dir="2700000" algn="tl">
                    <a:srgbClr val="000000">
                      <a:alpha val="43137"/>
                    </a:srgbClr>
                  </a:outerShdw>
                </a:effectLst>
              </a:rPr>
              <a:t>预测未来</a:t>
            </a:r>
            <a:r>
              <a:rPr lang="zh-TW" altLang="en-US" dirty="0">
                <a:solidFill>
                  <a:srgbClr val="00B0F0"/>
                </a:solidFill>
                <a:effectLst>
                  <a:outerShdw blurRad="38100" dist="38100" dir="2700000" algn="tl">
                    <a:srgbClr val="000000">
                      <a:alpha val="43137"/>
                    </a:srgbClr>
                  </a:outerShdw>
                </a:effectLst>
              </a:rPr>
              <a:t>！</a:t>
            </a:r>
            <a:endParaRPr lang="en-US" altLang="en-US" dirty="0">
              <a:solidFill>
                <a:srgbClr val="00B0F0"/>
              </a:solidFill>
              <a:effectLst>
                <a:outerShdw blurRad="38100" dist="38100" dir="2700000" algn="tl">
                  <a:srgbClr val="000000">
                    <a:alpha val="43137"/>
                  </a:srgbClr>
                </a:outerShdw>
              </a:effectLst>
              <a:latin typeface="Arial" panose="020B0604020202020204" pitchFamily="34" charset="0"/>
            </a:endParaRPr>
          </a:p>
          <a:p>
            <a:endParaRPr lang="en-US" altLang="zh-CN"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 Box 4">
            <a:extLst>
              <a:ext uri="{FF2B5EF4-FFF2-40B4-BE49-F238E27FC236}">
                <a16:creationId xmlns:a16="http://schemas.microsoft.com/office/drawing/2014/main" id="{C6C83F8C-5039-2961-65E1-26866ED9925E}"/>
              </a:ext>
            </a:extLst>
          </p:cNvPr>
          <p:cNvSpPr txBox="1">
            <a:spLocks noGrp="1" noChangeArrowheads="1"/>
          </p:cNvSpPr>
          <p:nvPr>
            <p:ph sz="half" idx="2"/>
          </p:nvPr>
        </p:nvSpPr>
        <p:spPr bwMode="auto">
          <a:xfrm>
            <a:off x="6742325" y="914400"/>
            <a:ext cx="4866269" cy="512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4813" indent="-404813">
              <a:defRPr>
                <a:solidFill>
                  <a:schemeClr val="tx1"/>
                </a:solidFill>
                <a:latin typeface="Arial" panose="020B0604020202020204" pitchFamily="34" charset="0"/>
                <a:cs typeface="Arial" panose="020B0604020202020204" pitchFamily="34" charset="0"/>
              </a:defRPr>
            </a:lvl1pPr>
            <a:lvl2pPr marL="519113">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60000"/>
              </a:lnSpc>
              <a:buFontTx/>
              <a:buBlip>
                <a:blip r:embed="rId2"/>
              </a:buBlip>
            </a:pPr>
            <a:r>
              <a:rPr lang="zh-TW" altLang="en-US" sz="2400" dirty="0">
                <a:ea typeface="SimHei" panose="02010609060101010101" pitchFamily="49" charset="-122"/>
              </a:rPr>
              <a:t>巴比倫古名巴別，為</a:t>
            </a:r>
            <a:r>
              <a:rPr lang="zh-TW" altLang="en-US" sz="2400" dirty="0">
                <a:solidFill>
                  <a:srgbClr val="FF0000"/>
                </a:solidFill>
                <a:effectLst>
                  <a:outerShdw blurRad="38100" dist="38100" dir="2700000" algn="tl">
                    <a:srgbClr val="000000">
                      <a:alpha val="43137"/>
                    </a:srgbClr>
                  </a:outerShdw>
                </a:effectLst>
                <a:ea typeface="SimHei" panose="02010609060101010101" pitchFamily="49" charset="-122"/>
              </a:rPr>
              <a:t>巴別塔</a:t>
            </a:r>
            <a:r>
              <a:rPr lang="zh-TW" altLang="en-US" sz="2400" dirty="0">
                <a:ea typeface="SimHei" panose="02010609060101010101" pitchFamily="49" charset="-122"/>
              </a:rPr>
              <a:t>的所在，位於示拿地。</a:t>
            </a:r>
          </a:p>
          <a:p>
            <a:pPr>
              <a:lnSpc>
                <a:spcPct val="160000"/>
              </a:lnSpc>
              <a:buFontTx/>
              <a:buBlip>
                <a:blip r:embed="rId2"/>
              </a:buBlip>
            </a:pPr>
            <a:r>
              <a:rPr lang="zh-TW" altLang="en-US" sz="2400" dirty="0">
                <a:ea typeface="SimHei" panose="02010609060101010101" pitchFamily="49" charset="-122"/>
              </a:rPr>
              <a:t>後來該地區被稱作</a:t>
            </a:r>
            <a:r>
              <a:rPr lang="zh-TW" altLang="en-US" sz="2400" dirty="0">
                <a:solidFill>
                  <a:srgbClr val="FF0000"/>
                </a:solidFill>
                <a:effectLst>
                  <a:outerShdw blurRad="38100" dist="38100" dir="2700000" algn="tl">
                    <a:srgbClr val="000000">
                      <a:alpha val="43137"/>
                    </a:srgbClr>
                  </a:outerShdw>
                </a:effectLst>
                <a:ea typeface="SimHei" panose="02010609060101010101" pitchFamily="49" charset="-122"/>
              </a:rPr>
              <a:t>迦勒底</a:t>
            </a:r>
            <a:r>
              <a:rPr lang="zh-TW" altLang="en-US" sz="2400" dirty="0">
                <a:ea typeface="SimHei" panose="02010609060101010101" pitchFamily="49" charset="-122"/>
              </a:rPr>
              <a:t>，巴比倫為其中的一座城。</a:t>
            </a:r>
          </a:p>
          <a:p>
            <a:pPr>
              <a:lnSpc>
                <a:spcPct val="160000"/>
              </a:lnSpc>
              <a:buFontTx/>
              <a:buBlip>
                <a:blip r:embed="rId2"/>
              </a:buBlip>
            </a:pPr>
            <a:r>
              <a:rPr lang="zh-TW" altLang="en-US" sz="2400" dirty="0">
                <a:ea typeface="SimHei" panose="02010609060101010101" pitchFamily="49" charset="-122"/>
              </a:rPr>
              <a:t>其國勢強盛後，被稱為</a:t>
            </a:r>
            <a:r>
              <a:rPr lang="zh-TW" altLang="en-US" sz="2400" dirty="0">
                <a:solidFill>
                  <a:srgbClr val="FF0000"/>
                </a:solidFill>
                <a:effectLst>
                  <a:outerShdw blurRad="38100" dist="38100" dir="2700000" algn="tl">
                    <a:srgbClr val="000000">
                      <a:alpha val="43137"/>
                    </a:srgbClr>
                  </a:outerShdw>
                </a:effectLst>
                <a:ea typeface="SimHei" panose="02010609060101010101" pitchFamily="49" charset="-122"/>
              </a:rPr>
              <a:t>巴比倫帝國</a:t>
            </a:r>
            <a:r>
              <a:rPr lang="zh-TW" altLang="en-US" sz="2400" dirty="0">
                <a:ea typeface="SimHei" panose="02010609060101010101" pitchFamily="49" charset="-122"/>
              </a:rPr>
              <a:t>。</a:t>
            </a:r>
          </a:p>
          <a:p>
            <a:pPr>
              <a:lnSpc>
                <a:spcPct val="160000"/>
              </a:lnSpc>
              <a:buFontTx/>
              <a:buBlip>
                <a:blip r:embed="rId2"/>
              </a:buBlip>
            </a:pPr>
            <a:r>
              <a:rPr lang="zh-TW" altLang="en-US" sz="2400" dirty="0">
                <a:ea typeface="SimHei" panose="02010609060101010101" pitchFamily="49" charset="-122"/>
              </a:rPr>
              <a:t>在聖經中預表</a:t>
            </a:r>
            <a:r>
              <a:rPr lang="zh-TW" altLang="en-US" sz="2400" dirty="0">
                <a:solidFill>
                  <a:srgbClr val="FF0000"/>
                </a:solidFill>
                <a:effectLst>
                  <a:outerShdw blurRad="38100" dist="38100" dir="2700000" algn="tl">
                    <a:srgbClr val="000000">
                      <a:alpha val="43137"/>
                    </a:srgbClr>
                  </a:outerShdw>
                </a:effectLst>
                <a:ea typeface="SimHei" panose="02010609060101010101" pitchFamily="49" charset="-122"/>
              </a:rPr>
              <a:t>敵擋神的系統</a:t>
            </a:r>
            <a:r>
              <a:rPr lang="zh-TW" altLang="en-US" sz="2400" dirty="0">
                <a:ea typeface="SimHei" panose="02010609060101010101" pitchFamily="49" charset="-122"/>
              </a:rPr>
              <a:t>，與耶路撒冷相對。</a:t>
            </a:r>
          </a:p>
        </p:txBody>
      </p:sp>
      <p:pic>
        <p:nvPicPr>
          <p:cNvPr id="10" name="Picture 2" descr="尼布甲尼撒二世- 快懂百科">
            <a:extLst>
              <a:ext uri="{FF2B5EF4-FFF2-40B4-BE49-F238E27FC236}">
                <a16:creationId xmlns:a16="http://schemas.microsoft.com/office/drawing/2014/main" id="{767D1BFC-F788-97AB-C809-F26777E99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147" y="929990"/>
            <a:ext cx="4710996" cy="51673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2432C44-7DC9-61AB-A58A-078B60CFDFD0}"/>
              </a:ext>
            </a:extLst>
          </p:cNvPr>
          <p:cNvPicPr>
            <a:picLocks noChangeAspect="1"/>
          </p:cNvPicPr>
          <p:nvPr/>
        </p:nvPicPr>
        <p:blipFill>
          <a:blip r:embed="rId4"/>
          <a:stretch>
            <a:fillRect/>
          </a:stretch>
        </p:blipFill>
        <p:spPr>
          <a:xfrm>
            <a:off x="1980919" y="3378964"/>
            <a:ext cx="2466975" cy="1847850"/>
          </a:xfrm>
          <a:prstGeom prst="rect">
            <a:avLst/>
          </a:prstGeom>
        </p:spPr>
      </p:pic>
    </p:spTree>
    <p:extLst>
      <p:ext uri="{BB962C8B-B14F-4D97-AF65-F5344CB8AC3E}">
        <p14:creationId xmlns:p14="http://schemas.microsoft.com/office/powerpoint/2010/main" val="208869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BF8633-0748-938C-9903-81D9BE7B2319}"/>
              </a:ext>
            </a:extLst>
          </p:cNvPr>
          <p:cNvSpPr>
            <a:spLocks noGrp="1"/>
          </p:cNvSpPr>
          <p:nvPr>
            <p:ph type="title"/>
          </p:nvPr>
        </p:nvSpPr>
        <p:spPr>
          <a:xfrm>
            <a:off x="609600" y="557785"/>
            <a:ext cx="10828919" cy="561078"/>
          </a:xfrm>
        </p:spPr>
        <p:txBody>
          <a:bodyPr>
            <a:normAutofit fontScale="90000"/>
          </a:bodyPr>
          <a:lstStyle/>
          <a:p>
            <a:r>
              <a:rPr lang="zh-TW" altLang="en-US" dirty="0">
                <a:solidFill>
                  <a:srgbClr val="002060"/>
                </a:solidFill>
                <a:effectLst>
                  <a:outerShdw blurRad="38100" dist="38100" dir="2700000" algn="tl">
                    <a:srgbClr val="000000">
                      <a:alpha val="43137"/>
                    </a:srgbClr>
                  </a:outerShdw>
                  <a:reflection blurRad="6350" stA="55000" endA="50" endPos="85000" dist="29997" dir="5400000" sy="-100000" algn="bl" rotWithShape="0"/>
                </a:effectLst>
              </a:rPr>
              <a:t>但以理書</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2</a:t>
            </a:r>
            <a:r>
              <a:rPr lang="en-US" altLang="zh-TW" dirty="0">
                <a:solidFill>
                  <a:schemeClr val="accent4">
                    <a:lumMod val="50000"/>
                  </a:schemeClr>
                </a:solidFill>
                <a:effectLst>
                  <a:outerShdw blurRad="38100" dist="38100" dir="2700000" algn="tl">
                    <a:srgbClr val="000000">
                      <a:alpha val="43137"/>
                    </a:srgbClr>
                  </a:outerShdw>
                  <a:reflection blurRad="6350" stA="55000" endA="50" endPos="85000" dist="29997" dir="5400000" sy="-100000" algn="bl" rotWithShape="0"/>
                </a:effectLst>
              </a:rPr>
              <a:t>:</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25</a:t>
            </a:r>
            <a:r>
              <a:rPr lang="en-US" altLang="zh-TW" dirty="0">
                <a:solidFill>
                  <a:schemeClr val="accent4">
                    <a:lumMod val="50000"/>
                  </a:schemeClr>
                </a:solidFill>
                <a:effectLst>
                  <a:outerShdw blurRad="38100" dist="38100" dir="2700000" algn="tl">
                    <a:srgbClr val="000000">
                      <a:alpha val="43137"/>
                    </a:srgbClr>
                  </a:outerShdw>
                  <a:reflection blurRad="6350" stA="55000" endA="50" endPos="85000" dist="29997" dir="5400000" sy="-100000" algn="bl" rotWithShape="0"/>
                </a:effectLst>
              </a:rPr>
              <a:t>-</a:t>
            </a:r>
            <a:r>
              <a:rPr lang="en-US" altLang="zh-TW" dirty="0">
                <a:solidFill>
                  <a:srgbClr val="CC9900"/>
                </a:solidFill>
                <a:effectLst>
                  <a:outerShdw blurRad="38100" dist="38100" dir="2700000" algn="tl">
                    <a:srgbClr val="000000">
                      <a:alpha val="43137"/>
                    </a:srgbClr>
                  </a:outerShdw>
                  <a:reflection blurRad="6350" stA="55000" endA="50" endPos="85000" dist="29997" dir="5400000" sy="-100000" algn="bl" rotWithShape="0"/>
                </a:effectLst>
              </a:rPr>
              <a:t>45</a:t>
            </a:r>
            <a:endParaRPr lang="en-US" dirty="0">
              <a:solidFill>
                <a:srgbClr val="CC9900"/>
              </a:solidFill>
            </a:endParaRPr>
          </a:p>
        </p:txBody>
      </p:sp>
      <p:sp>
        <p:nvSpPr>
          <p:cNvPr id="5" name="Content Placeholder 4">
            <a:extLst>
              <a:ext uri="{FF2B5EF4-FFF2-40B4-BE49-F238E27FC236}">
                <a16:creationId xmlns:a16="http://schemas.microsoft.com/office/drawing/2014/main" id="{213F76E7-81DC-FADA-B474-6E4761DD5486}"/>
              </a:ext>
            </a:extLst>
          </p:cNvPr>
          <p:cNvSpPr>
            <a:spLocks noGrp="1"/>
          </p:cNvSpPr>
          <p:nvPr>
            <p:ph sz="half" idx="1"/>
          </p:nvPr>
        </p:nvSpPr>
        <p:spPr>
          <a:xfrm>
            <a:off x="609600" y="1578902"/>
            <a:ext cx="6605588" cy="5077475"/>
          </a:xfrm>
        </p:spPr>
        <p:txBody>
          <a:bodyPr>
            <a:normAutofit lnSpcReduction="10000"/>
          </a:bodyPr>
          <a:lstStyle/>
          <a:p>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亞略就急忙將但以理領到王面前，對王說</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我在被擄的猶大人中遇見一人，他能將夢的講解告訴王</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王問稱為伯提沙撒的但以理說</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你能將我所做的夢和夢的講解告訴我嗎</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但以理在王面前回答說</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王所問的那奧祕事，哲士、用法術的、術士、觀兆的都不能告訴王</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只有一位在天上的上帝能顯明奧祕的事。他已將日後必有的事指示尼布甲尼撒王。你的夢和你在牀上腦中的異象是這樣</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29.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王啊，你在牀上想到後來的事，那顯明奧祕事的主把將來必有的事指示你</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至於那奧祕的事顯明給我，並非因我的智慧勝過一切活人，乃為使王知道夢的講解和心裏的思念</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altLang="zh-TW" dirty="0">
                <a:solidFill>
                  <a:srgbClr val="0070C0"/>
                </a:solidFill>
                <a:effectLst>
                  <a:outerShdw blurRad="38100" dist="38100" dir="2700000" algn="tl">
                    <a:srgbClr val="000000">
                      <a:alpha val="43137"/>
                    </a:srgbClr>
                  </a:outerShdw>
                </a:effectLst>
                <a:sym typeface="Wingdings" panose="05000000000000000000" pitchFamily="2" charset="2"/>
              </a:rPr>
              <a:t></a:t>
            </a:r>
            <a:r>
              <a:rPr lang="zh-TW" altLang="en-US" dirty="0">
                <a:solidFill>
                  <a:srgbClr val="C00000"/>
                </a:solidFill>
                <a:effectLst>
                  <a:outerShdw blurRad="38100" dist="38100" dir="2700000" algn="tl">
                    <a:srgbClr val="000000">
                      <a:alpha val="43137"/>
                    </a:srgbClr>
                  </a:outerShdw>
                </a:effectLst>
              </a:rPr>
              <a:t>神使但以理優於</a:t>
            </a:r>
            <a:r>
              <a:rPr lang="zh-CN" alt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迦勒底人</a:t>
            </a:r>
            <a:r>
              <a:rPr lang="zh-TW" altLang="en-US"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zh-TW" alt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神乃是過去</a:t>
            </a:r>
            <a:r>
              <a:rPr lang="zh-TW" altLang="en-US"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zh-TW" alt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現在</a:t>
            </a:r>
            <a:r>
              <a:rPr lang="zh-TW" altLang="en-US"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zh-TW" altLang="en-US"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未來的主</a:t>
            </a:r>
            <a:r>
              <a:rPr lang="zh-TW" altLang="en-US"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altLang="en-US"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12">
            <a:extLst>
              <a:ext uri="{FF2B5EF4-FFF2-40B4-BE49-F238E27FC236}">
                <a16:creationId xmlns:a16="http://schemas.microsoft.com/office/drawing/2014/main" id="{48D9A355-7660-48C5-3426-13F9A4397D57}"/>
              </a:ext>
            </a:extLst>
          </p:cNvPr>
          <p:cNvSpPr>
            <a:spLocks noGrp="1" noChangeArrowheads="1"/>
          </p:cNvSpPr>
          <p:nvPr>
            <p:ph sz="half" idx="2"/>
          </p:nvPr>
        </p:nvSpPr>
        <p:spPr bwMode="auto">
          <a:xfrm>
            <a:off x="7440149" y="1368760"/>
            <a:ext cx="1488029" cy="619066"/>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lnSpcReduction="10000"/>
          </a:bodyPr>
          <a:lstStyle/>
          <a:p>
            <a:pPr algn="ctr"/>
            <a:r>
              <a:rPr lang="en-US" altLang="en-US" dirty="0" err="1">
                <a:ea typeface="SimHei" panose="02010609060101010101" pitchFamily="49" charset="-122"/>
              </a:rPr>
              <a:t>但以理</a:t>
            </a:r>
            <a:endParaRPr lang="en-US" altLang="en-US" dirty="0">
              <a:ea typeface="SimHei" panose="02010609060101010101" pitchFamily="49" charset="-122"/>
            </a:endParaRPr>
          </a:p>
        </p:txBody>
      </p:sp>
      <p:sp>
        <p:nvSpPr>
          <p:cNvPr id="8" name="Rectangle 13">
            <a:extLst>
              <a:ext uri="{FF2B5EF4-FFF2-40B4-BE49-F238E27FC236}">
                <a16:creationId xmlns:a16="http://schemas.microsoft.com/office/drawing/2014/main" id="{DB03EA40-A42D-3491-9D71-945AD652B924}"/>
              </a:ext>
            </a:extLst>
          </p:cNvPr>
          <p:cNvSpPr>
            <a:spLocks noChangeArrowheads="1"/>
          </p:cNvSpPr>
          <p:nvPr/>
        </p:nvSpPr>
        <p:spPr bwMode="auto">
          <a:xfrm>
            <a:off x="8906880" y="1357401"/>
            <a:ext cx="2361253" cy="624746"/>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dirty="0">
                <a:ea typeface="SimHei" panose="02010609060101010101" pitchFamily="49" charset="-122"/>
              </a:rPr>
              <a:t>神是我的審判者</a:t>
            </a:r>
          </a:p>
        </p:txBody>
      </p:sp>
      <p:pic>
        <p:nvPicPr>
          <p:cNvPr id="3" name="Picture 2">
            <a:extLst>
              <a:ext uri="{FF2B5EF4-FFF2-40B4-BE49-F238E27FC236}">
                <a16:creationId xmlns:a16="http://schemas.microsoft.com/office/drawing/2014/main" id="{83252BE0-2270-B2B5-3663-7428CBAF7BDA}"/>
              </a:ext>
            </a:extLst>
          </p:cNvPr>
          <p:cNvPicPr>
            <a:picLocks noChangeAspect="1"/>
          </p:cNvPicPr>
          <p:nvPr/>
        </p:nvPicPr>
        <p:blipFill>
          <a:blip r:embed="rId4"/>
          <a:stretch>
            <a:fillRect/>
          </a:stretch>
        </p:blipFill>
        <p:spPr>
          <a:xfrm>
            <a:off x="7955755" y="2612232"/>
            <a:ext cx="2466975" cy="1847850"/>
          </a:xfrm>
          <a:prstGeom prst="rect">
            <a:avLst/>
          </a:prstGeom>
        </p:spPr>
      </p:pic>
      <p:pic>
        <p:nvPicPr>
          <p:cNvPr id="10" name="Picture 3" descr="尼布甲尼撒的错误_旷野呼声基督教网站">
            <a:extLst>
              <a:ext uri="{FF2B5EF4-FFF2-40B4-BE49-F238E27FC236}">
                <a16:creationId xmlns:a16="http://schemas.microsoft.com/office/drawing/2014/main" id="{1446C041-5A61-8602-591C-02CE5FE1B8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8" r="-1" b="6434"/>
          <a:stretch/>
        </p:blipFill>
        <p:spPr bwMode="auto">
          <a:xfrm>
            <a:off x="9022577" y="4793455"/>
            <a:ext cx="2921773" cy="1811264"/>
          </a:xfrm>
          <a:custGeom>
            <a:avLst/>
            <a:gdLst/>
            <a:ahLst/>
            <a:cxnLst/>
            <a:rect l="l" t="t" r="r" b="b"/>
            <a:pathLst>
              <a:path w="6361079" h="3943347">
                <a:moveTo>
                  <a:pt x="521474" y="414420"/>
                </a:moveTo>
                <a:cubicBezTo>
                  <a:pt x="604087" y="416876"/>
                  <a:pt x="680773" y="462341"/>
                  <a:pt x="722249" y="543640"/>
                </a:cubicBezTo>
                <a:cubicBezTo>
                  <a:pt x="788608" y="673720"/>
                  <a:pt x="739700" y="846277"/>
                  <a:pt x="613008" y="929058"/>
                </a:cubicBezTo>
                <a:cubicBezTo>
                  <a:pt x="581335" y="949753"/>
                  <a:pt x="547799" y="962878"/>
                  <a:pt x="514274" y="968891"/>
                </a:cubicBezTo>
                <a:cubicBezTo>
                  <a:pt x="489130" y="973403"/>
                  <a:pt x="463992" y="973912"/>
                  <a:pt x="439653" y="970617"/>
                </a:cubicBezTo>
                <a:cubicBezTo>
                  <a:pt x="366631" y="960729"/>
                  <a:pt x="300784" y="916586"/>
                  <a:pt x="263455" y="843416"/>
                </a:cubicBezTo>
                <a:cubicBezTo>
                  <a:pt x="197095" y="713337"/>
                  <a:pt x="246004" y="540779"/>
                  <a:pt x="372696" y="457999"/>
                </a:cubicBezTo>
                <a:cubicBezTo>
                  <a:pt x="420205" y="426956"/>
                  <a:pt x="471906" y="412946"/>
                  <a:pt x="521474" y="414420"/>
                </a:cubicBezTo>
                <a:close/>
                <a:moveTo>
                  <a:pt x="988185" y="281716"/>
                </a:moveTo>
                <a:cubicBezTo>
                  <a:pt x="1037936" y="272792"/>
                  <a:pt x="1087637" y="295525"/>
                  <a:pt x="1112257" y="343785"/>
                </a:cubicBezTo>
                <a:cubicBezTo>
                  <a:pt x="1145083" y="408130"/>
                  <a:pt x="1120890" y="493488"/>
                  <a:pt x="1058219" y="534438"/>
                </a:cubicBezTo>
                <a:cubicBezTo>
                  <a:pt x="1042551" y="544675"/>
                  <a:pt x="1025962" y="551167"/>
                  <a:pt x="1009378" y="554142"/>
                </a:cubicBezTo>
                <a:cubicBezTo>
                  <a:pt x="992795" y="557117"/>
                  <a:pt x="976216" y="556574"/>
                  <a:pt x="960571" y="552740"/>
                </a:cubicBezTo>
                <a:cubicBezTo>
                  <a:pt x="929280" y="545075"/>
                  <a:pt x="901719" y="524246"/>
                  <a:pt x="885306" y="492074"/>
                </a:cubicBezTo>
                <a:cubicBezTo>
                  <a:pt x="852480" y="427728"/>
                  <a:pt x="876674" y="342369"/>
                  <a:pt x="939345" y="301420"/>
                </a:cubicBezTo>
                <a:cubicBezTo>
                  <a:pt x="955012" y="291183"/>
                  <a:pt x="971601" y="284691"/>
                  <a:pt x="988185" y="281716"/>
                </a:cubicBezTo>
                <a:close/>
                <a:moveTo>
                  <a:pt x="5006427" y="845"/>
                </a:moveTo>
                <a:cubicBezTo>
                  <a:pt x="5347805" y="-11751"/>
                  <a:pt x="5676540" y="116155"/>
                  <a:pt x="5981087" y="410490"/>
                </a:cubicBezTo>
                <a:cubicBezTo>
                  <a:pt x="6412348" y="827687"/>
                  <a:pt x="6605759" y="1875951"/>
                  <a:pt x="5850729" y="2477646"/>
                </a:cubicBezTo>
                <a:cubicBezTo>
                  <a:pt x="5675883" y="2617020"/>
                  <a:pt x="5510922" y="2776772"/>
                  <a:pt x="5345844" y="2934556"/>
                </a:cubicBezTo>
                <a:cubicBezTo>
                  <a:pt x="5189746" y="3083841"/>
                  <a:pt x="5136460" y="3294597"/>
                  <a:pt x="5187221" y="3522782"/>
                </a:cubicBezTo>
                <a:cubicBezTo>
                  <a:pt x="5215294" y="3648193"/>
                  <a:pt x="5248406" y="3772235"/>
                  <a:pt x="5278756" y="3896963"/>
                </a:cubicBezTo>
                <a:lnTo>
                  <a:pt x="5289244" y="3943347"/>
                </a:lnTo>
                <a:lnTo>
                  <a:pt x="0" y="3943347"/>
                </a:lnTo>
                <a:lnTo>
                  <a:pt x="0" y="1141130"/>
                </a:lnTo>
                <a:lnTo>
                  <a:pt x="20427" y="1143747"/>
                </a:lnTo>
                <a:cubicBezTo>
                  <a:pt x="184004" y="1161317"/>
                  <a:pt x="349131" y="1167916"/>
                  <a:pt x="512761" y="1154170"/>
                </a:cubicBezTo>
                <a:cubicBezTo>
                  <a:pt x="714977" y="1137036"/>
                  <a:pt x="846044" y="936951"/>
                  <a:pt x="972888" y="756346"/>
                </a:cubicBezTo>
                <a:cubicBezTo>
                  <a:pt x="1288958" y="306148"/>
                  <a:pt x="1657725" y="145437"/>
                  <a:pt x="2042260" y="341101"/>
                </a:cubicBezTo>
                <a:cubicBezTo>
                  <a:pt x="2191395" y="416984"/>
                  <a:pt x="2319169" y="569188"/>
                  <a:pt x="2435451" y="712718"/>
                </a:cubicBezTo>
                <a:cubicBezTo>
                  <a:pt x="2747209" y="1097658"/>
                  <a:pt x="3118527" y="1070852"/>
                  <a:pt x="3463163" y="819175"/>
                </a:cubicBezTo>
                <a:cubicBezTo>
                  <a:pt x="3707831" y="639902"/>
                  <a:pt x="3938655" y="426737"/>
                  <a:pt x="4192369" y="273017"/>
                </a:cubicBezTo>
                <a:cubicBezTo>
                  <a:pt x="4467747" y="105432"/>
                  <a:pt x="4740911" y="10641"/>
                  <a:pt x="5006427" y="845"/>
                </a:cubicBezTo>
                <a:close/>
              </a:path>
            </a:pathLst>
          </a:custGeom>
          <a:noFill/>
          <a:extLst>
            <a:ext uri="{909E8E84-426E-40DD-AFC4-6F175D3DCCD1}">
              <a14:hiddenFill xmlns:a14="http://schemas.microsoft.com/office/drawing/2010/main">
                <a:solidFill>
                  <a:srgbClr val="FFFFFF"/>
                </a:solidFill>
              </a14:hiddenFill>
            </a:ext>
          </a:extLst>
        </p:spPr>
      </p:pic>
      <p:pic>
        <p:nvPicPr>
          <p:cNvPr id="6148" name="Picture 4" descr="但2、7章：有關《但以理書》中的「四國」 – Henry Au的神學園地">
            <a:extLst>
              <a:ext uri="{FF2B5EF4-FFF2-40B4-BE49-F238E27FC236}">
                <a16:creationId xmlns:a16="http://schemas.microsoft.com/office/drawing/2014/main" id="{BB377A82-579E-9563-B871-80B7A4FC7E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9630" y="4812506"/>
            <a:ext cx="3471863" cy="184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78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8EB1AAE-C5AA-977C-49C6-88AA8A1D23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42784" y="423862"/>
            <a:ext cx="2194247" cy="5833809"/>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DF345A17-92A3-25F4-28DE-3881906F6693}"/>
              </a:ext>
            </a:extLst>
          </p:cNvPr>
          <p:cNvSpPr>
            <a:spLocks noGrp="1"/>
          </p:cNvSpPr>
          <p:nvPr>
            <p:ph sz="half" idx="1"/>
          </p:nvPr>
        </p:nvSpPr>
        <p:spPr/>
        <p:txBody>
          <a:bodyPr/>
          <a:lstStyle/>
          <a:p>
            <a:endParaRPr lang="en-US" dirty="0"/>
          </a:p>
        </p:txBody>
      </p:sp>
      <p:sp>
        <p:nvSpPr>
          <p:cNvPr id="12" name="Content Placeholder 4">
            <a:extLst>
              <a:ext uri="{FF2B5EF4-FFF2-40B4-BE49-F238E27FC236}">
                <a16:creationId xmlns:a16="http://schemas.microsoft.com/office/drawing/2014/main" id="{A656C87E-4B99-9D11-8ABD-06F8E098C863}"/>
              </a:ext>
            </a:extLst>
          </p:cNvPr>
          <p:cNvSpPr txBox="1">
            <a:spLocks/>
          </p:cNvSpPr>
          <p:nvPr/>
        </p:nvSpPr>
        <p:spPr>
          <a:xfrm>
            <a:off x="466724" y="956277"/>
            <a:ext cx="6762751" cy="5544536"/>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 </a:t>
            </a:r>
            <a:r>
              <a:rPr lang="en-US" altLang="en-US" sz="2400" dirty="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王啊，你夢見一個大像，這像甚高，極其光耀，站在你面前，形狀甚是可怕</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400" dirty="0">
                <a:effectLst>
                  <a:outerShdw blurRad="38100" dist="38100" dir="2700000" algn="tl">
                    <a:srgbClr val="000000">
                      <a:alpha val="43137"/>
                    </a:srgbClr>
                  </a:outerShdw>
                </a:effectLst>
              </a:rPr>
            </a:br>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 </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這像的頭是精</a:t>
            </a:r>
            <a:r>
              <a:rPr lang="en-US" altLang="en-US" sz="24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金</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的，胸膛和膀臂是</a:t>
            </a:r>
            <a:r>
              <a:rPr lang="en-US" altLang="en-US" sz="24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銀</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的，肚腹和腰是</a:t>
            </a:r>
            <a:r>
              <a:rPr lang="en-US" altLang="en-US" sz="24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銅</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的</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400" dirty="0">
                <a:effectLst>
                  <a:outerShdw blurRad="38100" dist="38100" dir="2700000" algn="tl">
                    <a:srgbClr val="000000">
                      <a:alpha val="43137"/>
                    </a:srgbClr>
                  </a:outerShdw>
                </a:effectLst>
              </a:rPr>
            </a:br>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 </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腿是</a:t>
            </a:r>
            <a:r>
              <a:rPr lang="en-US" altLang="en-US" sz="24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鐵</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的，腳是半鐵半</a:t>
            </a:r>
            <a:r>
              <a:rPr lang="en-US" altLang="en-US" sz="2400"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泥</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的</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br>
              <a:rPr lang="en-US" altLang="en-US" sz="2400" dirty="0">
                <a:effectLst>
                  <a:outerShdw blurRad="38100" dist="38100" dir="2700000" algn="tl">
                    <a:srgbClr val="000000">
                      <a:alpha val="43137"/>
                    </a:srgbClr>
                  </a:outerShdw>
                </a:effectLst>
              </a:rPr>
            </a:br>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 </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你觀看，見有一塊非人手鑿出來的石頭打在這像半鐵半泥的腳上，把腳砸碎</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400" dirty="0">
                <a:effectLst>
                  <a:outerShdw blurRad="38100" dist="38100" dir="2700000" algn="tl">
                    <a:srgbClr val="000000">
                      <a:alpha val="43137"/>
                    </a:srgbClr>
                  </a:outerShdw>
                </a:effectLst>
              </a:rPr>
            </a:br>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 </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於是金、銀、銅、鐵、泥都一同砸得粉碎，成如夏天禾場上的糠粃，被風吹散，無處可尋。打碎這像的石頭變成一座大山，充滿天下</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400" dirty="0">
                <a:effectLst>
                  <a:outerShdw blurRad="38100" dist="38100" dir="2700000" algn="tl">
                    <a:srgbClr val="000000">
                      <a:alpha val="43137"/>
                    </a:srgbClr>
                  </a:outerShdw>
                </a:effectLst>
              </a:rPr>
            </a:br>
            <a:r>
              <a:rPr lang="en-US" altLang="en-US" sz="2400" dirty="0">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 </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2400" dirty="0" err="1">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這就是那夢；我們在王面前要講解那夢</a:t>
            </a:r>
            <a:r>
              <a:rPr lang="en-US" altLang="en-US" sz="2400" dirty="0">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dirty="0">
              <a:effectLst>
                <a:outerShdw blurRad="38100" dist="38100" dir="2700000" algn="tl">
                  <a:srgbClr val="000000">
                    <a:alpha val="43137"/>
                  </a:srgbClr>
                </a:outerShdw>
              </a:effectLst>
            </a:endParaRPr>
          </a:p>
        </p:txBody>
      </p:sp>
      <p:pic>
        <p:nvPicPr>
          <p:cNvPr id="13" name="Picture 2" descr="馬禮遜葉: 4. 《你的夢境，我的盼望》(但2:25-45)">
            <a:extLst>
              <a:ext uri="{FF2B5EF4-FFF2-40B4-BE49-F238E27FC236}">
                <a16:creationId xmlns:a16="http://schemas.microsoft.com/office/drawing/2014/main" id="{56C65BDF-7D30-BB4C-7885-350534689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30" y="3222001"/>
            <a:ext cx="6331745" cy="3329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07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D280F060-9EC1-33CB-D39A-9F4B302CA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13" y="795338"/>
            <a:ext cx="2120900" cy="5638800"/>
          </a:xfrm>
          <a:prstGeom prst="rect">
            <a:avLst/>
          </a:prstGeom>
          <a:noFill/>
          <a:extLst>
            <a:ext uri="{909E8E84-426E-40DD-AFC4-6F175D3DCCD1}">
              <a14:hiddenFill xmlns:a14="http://schemas.microsoft.com/office/drawing/2010/main">
                <a:solidFill>
                  <a:srgbClr val="FFFFFF"/>
                </a:solidFill>
              </a14:hiddenFill>
            </a:ext>
          </a:extLst>
        </p:spPr>
      </p:pic>
      <p:sp>
        <p:nvSpPr>
          <p:cNvPr id="8200" name="Text Box 8">
            <a:extLst>
              <a:ext uri="{FF2B5EF4-FFF2-40B4-BE49-F238E27FC236}">
                <a16:creationId xmlns:a16="http://schemas.microsoft.com/office/drawing/2014/main" id="{21EA5FD8-CAB1-1EE9-833E-6188C10019D2}"/>
              </a:ext>
            </a:extLst>
          </p:cNvPr>
          <p:cNvSpPr txBox="1">
            <a:spLocks noChangeArrowheads="1"/>
          </p:cNvSpPr>
          <p:nvPr/>
        </p:nvSpPr>
        <p:spPr bwMode="auto">
          <a:xfrm>
            <a:off x="1600200" y="1035844"/>
            <a:ext cx="7929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kumimoji="1" lang="zh-TW" altLang="en-US" sz="2000" dirty="0">
                <a:latin typeface="SimHei" panose="02010609060101010101" pitchFamily="49" charset="-122"/>
                <a:ea typeface="SimHei" panose="02010609060101010101" pitchFamily="49" charset="-122"/>
              </a:rPr>
              <a:t>金頭</a:t>
            </a:r>
          </a:p>
        </p:txBody>
      </p:sp>
      <p:sp>
        <p:nvSpPr>
          <p:cNvPr id="8201" name="Text Box 9">
            <a:extLst>
              <a:ext uri="{FF2B5EF4-FFF2-40B4-BE49-F238E27FC236}">
                <a16:creationId xmlns:a16="http://schemas.microsoft.com/office/drawing/2014/main" id="{0FCFE152-2FE4-73A4-2510-256CAB511745}"/>
              </a:ext>
            </a:extLst>
          </p:cNvPr>
          <p:cNvSpPr txBox="1">
            <a:spLocks noChangeArrowheads="1"/>
          </p:cNvSpPr>
          <p:nvPr/>
        </p:nvSpPr>
        <p:spPr bwMode="auto">
          <a:xfrm>
            <a:off x="1893094" y="1950244"/>
            <a:ext cx="721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kumimoji="1" lang="zh-TW" altLang="en-US" sz="2000" dirty="0">
                <a:latin typeface="SimHei" panose="02010609060101010101" pitchFamily="49" charset="-122"/>
                <a:ea typeface="SimHei" panose="02010609060101010101" pitchFamily="49" charset="-122"/>
              </a:rPr>
              <a:t>銀胸</a:t>
            </a:r>
          </a:p>
        </p:txBody>
      </p:sp>
      <p:sp>
        <p:nvSpPr>
          <p:cNvPr id="8202" name="Text Box 10">
            <a:extLst>
              <a:ext uri="{FF2B5EF4-FFF2-40B4-BE49-F238E27FC236}">
                <a16:creationId xmlns:a16="http://schemas.microsoft.com/office/drawing/2014/main" id="{70FD0E24-BB74-6992-8077-109969E71793}"/>
              </a:ext>
            </a:extLst>
          </p:cNvPr>
          <p:cNvSpPr txBox="1">
            <a:spLocks noChangeArrowheads="1"/>
          </p:cNvSpPr>
          <p:nvPr/>
        </p:nvSpPr>
        <p:spPr bwMode="auto">
          <a:xfrm>
            <a:off x="2214563" y="2864645"/>
            <a:ext cx="700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kumimoji="1" lang="zh-TW" altLang="en-US" sz="2000" dirty="0">
                <a:latin typeface="SimHei" panose="02010609060101010101" pitchFamily="49" charset="-122"/>
                <a:ea typeface="SimHei" panose="02010609060101010101" pitchFamily="49" charset="-122"/>
              </a:rPr>
              <a:t>銅腹</a:t>
            </a:r>
          </a:p>
        </p:txBody>
      </p:sp>
      <p:sp>
        <p:nvSpPr>
          <p:cNvPr id="8203" name="Text Box 11">
            <a:extLst>
              <a:ext uri="{FF2B5EF4-FFF2-40B4-BE49-F238E27FC236}">
                <a16:creationId xmlns:a16="http://schemas.microsoft.com/office/drawing/2014/main" id="{05F141CC-BA7A-3595-C7ED-4600600A3F50}"/>
              </a:ext>
            </a:extLst>
          </p:cNvPr>
          <p:cNvSpPr txBox="1">
            <a:spLocks noChangeArrowheads="1"/>
          </p:cNvSpPr>
          <p:nvPr/>
        </p:nvSpPr>
        <p:spPr bwMode="auto">
          <a:xfrm>
            <a:off x="2085976" y="4814888"/>
            <a:ext cx="8143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kumimoji="1" lang="zh-TW" altLang="en-US" sz="2000" dirty="0">
                <a:latin typeface="SimHei" panose="02010609060101010101" pitchFamily="49" charset="-122"/>
                <a:ea typeface="SimHei" panose="02010609060101010101" pitchFamily="49" charset="-122"/>
              </a:rPr>
              <a:t>鐵腿</a:t>
            </a:r>
          </a:p>
        </p:txBody>
      </p:sp>
      <p:sp>
        <p:nvSpPr>
          <p:cNvPr id="8204" name="Text Box 12">
            <a:extLst>
              <a:ext uri="{FF2B5EF4-FFF2-40B4-BE49-F238E27FC236}">
                <a16:creationId xmlns:a16="http://schemas.microsoft.com/office/drawing/2014/main" id="{48C15D8A-327B-6739-2211-58D77350A2E8}"/>
              </a:ext>
            </a:extLst>
          </p:cNvPr>
          <p:cNvSpPr txBox="1">
            <a:spLocks noChangeArrowheads="1"/>
          </p:cNvSpPr>
          <p:nvPr/>
        </p:nvSpPr>
        <p:spPr bwMode="auto">
          <a:xfrm>
            <a:off x="1035050" y="5864227"/>
            <a:ext cx="170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zh-TW" altLang="en-US" sz="2000" dirty="0">
                <a:latin typeface="SimHei" panose="02010609060101010101" pitchFamily="49" charset="-122"/>
                <a:ea typeface="SimHei" panose="02010609060101010101" pitchFamily="49" charset="-122"/>
              </a:rPr>
              <a:t>半泥半鐵的腳</a:t>
            </a:r>
          </a:p>
        </p:txBody>
      </p:sp>
      <p:sp>
        <p:nvSpPr>
          <p:cNvPr id="8212" name="Text Box 20">
            <a:extLst>
              <a:ext uri="{FF2B5EF4-FFF2-40B4-BE49-F238E27FC236}">
                <a16:creationId xmlns:a16="http://schemas.microsoft.com/office/drawing/2014/main" id="{DFE617E9-B6E4-194C-3B36-2685ACA49536}"/>
              </a:ext>
            </a:extLst>
          </p:cNvPr>
          <p:cNvSpPr txBox="1">
            <a:spLocks noChangeArrowheads="1"/>
          </p:cNvSpPr>
          <p:nvPr/>
        </p:nvSpPr>
        <p:spPr bwMode="auto">
          <a:xfrm>
            <a:off x="4600575" y="1021557"/>
            <a:ext cx="1222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TW" altLang="en-US" sz="2000" dirty="0">
                <a:solidFill>
                  <a:srgbClr val="CC0000"/>
                </a:solidFill>
                <a:latin typeface="SimHei" panose="02010609060101010101" pitchFamily="49" charset="-122"/>
                <a:ea typeface="SimHei" panose="02010609060101010101" pitchFamily="49" charset="-122"/>
              </a:rPr>
              <a:t>巴比倫</a:t>
            </a:r>
            <a:endParaRPr kumimoji="1" lang="en-US" altLang="zh-TW" sz="2000" dirty="0">
              <a:solidFill>
                <a:schemeClr val="bg2"/>
              </a:solidFill>
              <a:latin typeface="SimHei" panose="02010609060101010101" pitchFamily="49" charset="-122"/>
              <a:ea typeface="SimHei" panose="02010609060101010101" pitchFamily="49" charset="-122"/>
            </a:endParaRPr>
          </a:p>
        </p:txBody>
      </p:sp>
      <p:sp>
        <p:nvSpPr>
          <p:cNvPr id="8213" name="Text Box 21">
            <a:extLst>
              <a:ext uri="{FF2B5EF4-FFF2-40B4-BE49-F238E27FC236}">
                <a16:creationId xmlns:a16="http://schemas.microsoft.com/office/drawing/2014/main" id="{77FEF3E5-E202-0E2F-6F8F-DEE63E19F3F4}"/>
              </a:ext>
            </a:extLst>
          </p:cNvPr>
          <p:cNvSpPr txBox="1">
            <a:spLocks noChangeArrowheads="1"/>
          </p:cNvSpPr>
          <p:nvPr/>
        </p:nvSpPr>
        <p:spPr bwMode="auto">
          <a:xfrm>
            <a:off x="4886326" y="1778794"/>
            <a:ext cx="1264444" cy="40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TW" altLang="en-US" sz="2000" dirty="0">
                <a:solidFill>
                  <a:srgbClr val="CC0000"/>
                </a:solidFill>
                <a:latin typeface="SimHei" panose="02010609060101010101" pitchFamily="49" charset="-122"/>
                <a:ea typeface="SimHei" panose="02010609060101010101" pitchFamily="49" charset="-122"/>
              </a:rPr>
              <a:t>波斯瑪代</a:t>
            </a:r>
            <a:endParaRPr kumimoji="1" lang="en-US" altLang="zh-TW" sz="2000" dirty="0">
              <a:solidFill>
                <a:schemeClr val="bg2"/>
              </a:solidFill>
              <a:latin typeface="SimHei" panose="02010609060101010101" pitchFamily="49" charset="-122"/>
              <a:ea typeface="SimHei" panose="02010609060101010101" pitchFamily="49" charset="-122"/>
            </a:endParaRPr>
          </a:p>
        </p:txBody>
      </p:sp>
      <p:sp>
        <p:nvSpPr>
          <p:cNvPr id="8214" name="Text Box 22">
            <a:extLst>
              <a:ext uri="{FF2B5EF4-FFF2-40B4-BE49-F238E27FC236}">
                <a16:creationId xmlns:a16="http://schemas.microsoft.com/office/drawing/2014/main" id="{546F8721-6962-F782-D502-F0D221DDE8B6}"/>
              </a:ext>
            </a:extLst>
          </p:cNvPr>
          <p:cNvSpPr txBox="1">
            <a:spLocks noChangeArrowheads="1"/>
          </p:cNvSpPr>
          <p:nvPr/>
        </p:nvSpPr>
        <p:spPr bwMode="auto">
          <a:xfrm>
            <a:off x="4729163" y="2790826"/>
            <a:ext cx="783353" cy="41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kumimoji="1" lang="zh-TW" altLang="en-US" sz="2000" dirty="0">
                <a:solidFill>
                  <a:srgbClr val="CC0000"/>
                </a:solidFill>
                <a:latin typeface="SimHei" panose="02010609060101010101" pitchFamily="49" charset="-122"/>
                <a:ea typeface="SimHei" panose="02010609060101010101" pitchFamily="49" charset="-122"/>
              </a:rPr>
              <a:t>希臘</a:t>
            </a:r>
            <a:endParaRPr kumimoji="1" lang="en-US" altLang="zh-TW" sz="2000" dirty="0">
              <a:solidFill>
                <a:schemeClr val="bg2"/>
              </a:solidFill>
              <a:latin typeface="SimHei" panose="02010609060101010101" pitchFamily="49" charset="-122"/>
              <a:ea typeface="SimHei" panose="02010609060101010101" pitchFamily="49" charset="-122"/>
            </a:endParaRPr>
          </a:p>
        </p:txBody>
      </p:sp>
      <p:sp>
        <p:nvSpPr>
          <p:cNvPr id="8215" name="Text Box 23">
            <a:extLst>
              <a:ext uri="{FF2B5EF4-FFF2-40B4-BE49-F238E27FC236}">
                <a16:creationId xmlns:a16="http://schemas.microsoft.com/office/drawing/2014/main" id="{0A2288C0-7B5E-09F7-2EEF-16631148BCBD}"/>
              </a:ext>
            </a:extLst>
          </p:cNvPr>
          <p:cNvSpPr txBox="1">
            <a:spLocks noChangeArrowheads="1"/>
          </p:cNvSpPr>
          <p:nvPr/>
        </p:nvSpPr>
        <p:spPr bwMode="auto">
          <a:xfrm>
            <a:off x="4900613" y="4807744"/>
            <a:ext cx="1049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TW" altLang="en-US" sz="2000" dirty="0">
                <a:solidFill>
                  <a:srgbClr val="CC0000"/>
                </a:solidFill>
                <a:latin typeface="SimHei" panose="02010609060101010101" pitchFamily="49" charset="-122"/>
                <a:ea typeface="SimHei" panose="02010609060101010101" pitchFamily="49" charset="-122"/>
              </a:rPr>
              <a:t>羅馬</a:t>
            </a:r>
            <a:endParaRPr kumimoji="1" lang="en-US" altLang="zh-TW" sz="2000" dirty="0">
              <a:solidFill>
                <a:schemeClr val="bg2"/>
              </a:solidFill>
              <a:latin typeface="SimHei" panose="02010609060101010101" pitchFamily="49" charset="-122"/>
              <a:ea typeface="SimHei" panose="02010609060101010101" pitchFamily="49" charset="-122"/>
            </a:endParaRPr>
          </a:p>
        </p:txBody>
      </p:sp>
      <p:sp>
        <p:nvSpPr>
          <p:cNvPr id="8216" name="Text Box 24">
            <a:extLst>
              <a:ext uri="{FF2B5EF4-FFF2-40B4-BE49-F238E27FC236}">
                <a16:creationId xmlns:a16="http://schemas.microsoft.com/office/drawing/2014/main" id="{5272ACC7-BBCE-452D-2CE4-A8F4329A03F0}"/>
              </a:ext>
            </a:extLst>
          </p:cNvPr>
          <p:cNvSpPr txBox="1">
            <a:spLocks noChangeArrowheads="1"/>
          </p:cNvSpPr>
          <p:nvPr/>
        </p:nvSpPr>
        <p:spPr bwMode="auto">
          <a:xfrm>
            <a:off x="4893469" y="5929313"/>
            <a:ext cx="1488281"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1" lang="zh-TW" altLang="en-US" sz="2000" dirty="0">
                <a:solidFill>
                  <a:srgbClr val="CC0000"/>
                </a:solidFill>
                <a:latin typeface="SimHei" panose="02010609060101010101" pitchFamily="49" charset="-122"/>
                <a:ea typeface="SimHei" panose="02010609060101010101" pitchFamily="49" charset="-122"/>
              </a:rPr>
              <a:t>末世聯盟</a:t>
            </a:r>
            <a:endParaRPr kumimoji="1" lang="en-US" altLang="zh-TW" sz="2000" dirty="0">
              <a:solidFill>
                <a:schemeClr val="bg2"/>
              </a:solidFill>
              <a:latin typeface="SimHei" panose="02010609060101010101" pitchFamily="49" charset="-122"/>
              <a:ea typeface="SimHei" panose="02010609060101010101" pitchFamily="49" charset="-122"/>
            </a:endParaRPr>
          </a:p>
        </p:txBody>
      </p:sp>
      <p:sp>
        <p:nvSpPr>
          <p:cNvPr id="8223" name="Line 31">
            <a:extLst>
              <a:ext uri="{FF2B5EF4-FFF2-40B4-BE49-F238E27FC236}">
                <a16:creationId xmlns:a16="http://schemas.microsoft.com/office/drawing/2014/main" id="{59BB3D8A-4D88-94D1-5881-4A43BE325246}"/>
              </a:ext>
            </a:extLst>
          </p:cNvPr>
          <p:cNvSpPr>
            <a:spLocks noChangeShapeType="1"/>
          </p:cNvSpPr>
          <p:nvPr/>
        </p:nvSpPr>
        <p:spPr bwMode="auto">
          <a:xfrm>
            <a:off x="6553200" y="0"/>
            <a:ext cx="0" cy="68580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Content Placeholder 3">
            <a:extLst>
              <a:ext uri="{FF2B5EF4-FFF2-40B4-BE49-F238E27FC236}">
                <a16:creationId xmlns:a16="http://schemas.microsoft.com/office/drawing/2014/main" id="{D8E06C66-790B-CAA5-FEFB-4339D65154F6}"/>
              </a:ext>
            </a:extLst>
          </p:cNvPr>
          <p:cNvSpPr>
            <a:spLocks noGrp="1"/>
          </p:cNvSpPr>
          <p:nvPr>
            <p:ph sz="half" idx="2"/>
          </p:nvPr>
        </p:nvSpPr>
        <p:spPr>
          <a:xfrm>
            <a:off x="6593680" y="700088"/>
            <a:ext cx="4957764" cy="6265068"/>
          </a:xfrm>
        </p:spPr>
        <p:txBody>
          <a:bodyPr>
            <a:normAutofit lnSpcReduction="10000"/>
          </a:bodyPr>
          <a:lstStyle/>
          <a:p>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王啊，你是諸王之王。天上的上帝已將國度、權柄、能力、尊榮都賜給你</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凡世人所住之地的走獸，並天空的飛鳥，他都交付你手，使你掌管這一切。你就是那金頭</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在你以後必另興一國，不及於你；又有第三國，就是銅的，必掌管天下</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第四國，必堅壯如鐵，鐵能打碎剋制百物，又能壓碎一切，那國也必打碎壓制列國</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你既見像的腳和腳指頭，一半是窰匠的泥，一半是鐵，那國將來也必分開</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41.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你既見鐵與泥攙雜，那國也必有鐵的力量</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42.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那腳指頭，既是半鐵半泥，那國也必半強半弱</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outerShdw blurRad="38100" dist="38100" dir="2700000" algn="tl">
                    <a:srgbClr val="000000">
                      <a:alpha val="43137"/>
                    </a:srgbClr>
                  </a:outerShdw>
                </a:effectLst>
              </a:rPr>
            </a:br>
            <a:r>
              <a:rPr kumimoji="0" lang="en-US" altLang="en-US" sz="20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 </a:t>
            </a:r>
            <a:r>
              <a:rPr kumimoji="0" lang="en-US" altLang="en-US" sz="20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你既見鐵與泥攙雜，那國民也必與各種人攙雜，卻不能彼此相合，正如鐵與泥不能相合一樣</a:t>
            </a:r>
            <a:r>
              <a:rPr kumimoji="0" lang="en-US" altLang="en-US" sz="20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000" b="0" i="0" u="none" strike="noStrike" cap="none" normalizeH="0" baseline="0" dirty="0">
                <a:ln>
                  <a:noFill/>
                </a:ln>
                <a:solidFill>
                  <a:schemeClr val="tx1"/>
                </a:solidFill>
                <a:effectLst/>
              </a:rPr>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dissolve">
                                      <p:cBhvr>
                                        <p:cTn id="7" dur="500"/>
                                        <p:tgtEl>
                                          <p:spTgt spid="8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20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20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20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20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212"/>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21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21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215"/>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0" grpId="0"/>
      <p:bldP spid="8201" grpId="0"/>
      <p:bldP spid="8202" grpId="0"/>
      <p:bldP spid="8203" grpId="0"/>
      <p:bldP spid="8204" grpId="0"/>
      <p:bldP spid="8212" grpId="0"/>
      <p:bldP spid="8213" grpId="0"/>
      <p:bldP spid="8214" grpId="0"/>
      <p:bldP spid="8215" grpId="0"/>
      <p:bldP spid="82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B9FD1-DF8E-A63C-AF8B-22AEBD3EA299}"/>
              </a:ext>
            </a:extLst>
          </p:cNvPr>
          <p:cNvSpPr>
            <a:spLocks noGrp="1"/>
          </p:cNvSpPr>
          <p:nvPr>
            <p:ph sz="half" idx="1"/>
          </p:nvPr>
        </p:nvSpPr>
        <p:spPr>
          <a:xfrm>
            <a:off x="609600" y="728663"/>
            <a:ext cx="4976813" cy="5448299"/>
          </a:xfrm>
        </p:spPr>
        <p:txBody>
          <a:bodyPr>
            <a:normAutofit/>
          </a:bodyPr>
          <a:lstStyle/>
          <a:p>
            <a:r>
              <a:rPr kumimoji="0" lang="en-US" altLang="en-US" sz="28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 </a:t>
            </a:r>
            <a:r>
              <a:rPr kumimoji="0" lang="en-US" altLang="en-US" sz="2800" b="0" i="0" u="none" strike="noStrike" cap="none" normalizeH="0" baseline="0" dirty="0" err="1">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當那列王在位的時候，</a:t>
            </a:r>
            <a:r>
              <a:rPr kumimoji="0" lang="en-US" altLang="en-US" sz="2800" b="0" i="0" u="none" strike="noStrike" cap="none" normalizeH="0" baseline="0" dirty="0" err="1">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天上的上帝必另立一國，永不敗壞，也不歸別國的人，卻要打碎滅絕那一切國，這國必存到永遠</a:t>
            </a:r>
            <a:r>
              <a:rPr kumimoji="0" lang="en-US" altLang="en-US" sz="2800" b="0" i="0" u="none" strike="noStrike" cap="none" normalizeH="0" baseline="0" dirty="0">
                <a:ln>
                  <a:no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kumimoji="0" lang="en-US" altLang="en-US" sz="2800" b="0" i="0" u="none" strike="noStrike" cap="none" normalizeH="0" baseline="0" dirty="0">
                <a:ln>
                  <a:noFill/>
                </a:ln>
                <a:effectLst>
                  <a:outerShdw blurRad="38100" dist="38100" dir="2700000" algn="tl">
                    <a:srgbClr val="000000">
                      <a:alpha val="43137"/>
                    </a:srgbClr>
                  </a:outerShdw>
                </a:effectLst>
              </a:rPr>
            </a:br>
            <a:r>
              <a:rPr kumimoji="0" lang="en-US" altLang="en-US" sz="2800" b="0" i="0" u="none" strike="noStrike" cap="none" normalizeH="0" baseline="0" dirty="0">
                <a:ln>
                  <a:noFill/>
                </a:ln>
                <a:solidFill>
                  <a:srgbClr val="CC99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 </a:t>
            </a:r>
            <a:r>
              <a:rPr kumimoji="0" lang="en-US" altLang="en-US" sz="28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你既看見</a:t>
            </a:r>
            <a:r>
              <a:rPr kumimoji="0" lang="en-US" altLang="en-US" sz="2800" b="0" i="0" u="none"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非人手鑿出來的一塊</a:t>
            </a:r>
            <a:r>
              <a:rPr kumimoji="0" lang="en-US" altLang="en-US" sz="2800" b="1" i="0" u="none"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石頭</a:t>
            </a:r>
            <a:r>
              <a:rPr kumimoji="0" lang="en-US" altLang="en-US" sz="2800" b="0" i="0" u="none" strike="noStrike" cap="none" normalizeH="0" baseline="0" dirty="0">
                <a:ln>
                  <a:noFill/>
                </a:ln>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從山而出</a:t>
            </a:r>
            <a:r>
              <a:rPr kumimoji="0" lang="en-US" altLang="en-US" sz="2800" b="0" i="0" u="none" strike="noStrike" cap="none" normalizeH="0" baseline="0" dirty="0">
                <a:ln>
                  <a:noFill/>
                </a:ln>
                <a:solidFill>
                  <a:srgbClr val="22222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，打碎金、銀、銅、鐵、泥，那就是至大的上帝把後來必有的事給王指明。這夢準是這樣，這講解也是確實的。」</a:t>
            </a:r>
            <a:endParaRPr lang="en-US" sz="2800" dirty="0">
              <a:effectLst>
                <a:outerShdw blurRad="38100" dist="38100" dir="2700000" algn="tl">
                  <a:srgbClr val="000000">
                    <a:alpha val="43137"/>
                  </a:srgbClr>
                </a:outerShdw>
              </a:effectLst>
            </a:endParaRPr>
          </a:p>
        </p:txBody>
      </p:sp>
      <p:pic>
        <p:nvPicPr>
          <p:cNvPr id="5" name="Picture 16">
            <a:extLst>
              <a:ext uri="{FF2B5EF4-FFF2-40B4-BE49-F238E27FC236}">
                <a16:creationId xmlns:a16="http://schemas.microsoft.com/office/drawing/2014/main" id="{63EFBB74-0254-977C-63B3-1AA16F1978D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42877" y="2475539"/>
            <a:ext cx="2598387" cy="374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54E5C9-4D46-84F7-E319-84D9433AD7F8}"/>
              </a:ext>
            </a:extLst>
          </p:cNvPr>
          <p:cNvPicPr>
            <a:picLocks noChangeAspect="1"/>
          </p:cNvPicPr>
          <p:nvPr/>
        </p:nvPicPr>
        <p:blipFill>
          <a:blip r:embed="rId3"/>
          <a:stretch>
            <a:fillRect/>
          </a:stretch>
        </p:blipFill>
        <p:spPr>
          <a:xfrm>
            <a:off x="6729988" y="2429542"/>
            <a:ext cx="5188993" cy="3891745"/>
          </a:xfrm>
          <a:prstGeom prst="rect">
            <a:avLst/>
          </a:prstGeom>
        </p:spPr>
      </p:pic>
      <p:pic>
        <p:nvPicPr>
          <p:cNvPr id="1026" name="Picture 2" descr="Jesus is the Rock! | biblegirls">
            <a:extLst>
              <a:ext uri="{FF2B5EF4-FFF2-40B4-BE49-F238E27FC236}">
                <a16:creationId xmlns:a16="http://schemas.microsoft.com/office/drawing/2014/main" id="{CFCBE1D8-E72D-2373-E204-90ECD9A63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018" y="404013"/>
            <a:ext cx="2638425"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42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lashVTI" id="{CD38C481-21EC-466B-953B-A1440B42712A}" vid="{D3E4813C-1D98-48C2-AF59-2D0D78E25500}"/>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3086</TotalTime>
  <Words>2431</Words>
  <Application>Microsoft Office PowerPoint</Application>
  <PresentationFormat>Widescreen</PresentationFormat>
  <Paragraphs>101</Paragraphs>
  <Slides>15</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Helvetica Neue</vt:lpstr>
      <vt:lpstr>SimHei</vt:lpstr>
      <vt:lpstr>SimSun</vt:lpstr>
      <vt:lpstr>Arial</vt:lpstr>
      <vt:lpstr>Avenir Next LT Pro</vt:lpstr>
      <vt:lpstr>Calibri</vt:lpstr>
      <vt:lpstr>Calisto MT</vt:lpstr>
      <vt:lpstr>Posterama</vt:lpstr>
      <vt:lpstr>Wingdings</vt:lpstr>
      <vt:lpstr>Wingdings 2</vt:lpstr>
      <vt:lpstr>SplashVTI</vt:lpstr>
      <vt:lpstr>Default Design</vt:lpstr>
      <vt:lpstr>Slate</vt:lpstr>
      <vt:lpstr>實現 神所立的國</vt:lpstr>
      <vt:lpstr>以色列(北國)、猶大(南國) 先後亡國、被擄！</vt:lpstr>
      <vt:lpstr>PowerPoint Presentation</vt:lpstr>
      <vt:lpstr>但以理書寫作日期的考據</vt:lpstr>
      <vt:lpstr>但以理書2:25-45</vt:lpstr>
      <vt:lpstr>但以理書2:25-45</vt:lpstr>
      <vt:lpstr>PowerPoint Presentation</vt:lpstr>
      <vt:lpstr>PowerPoint Presentation</vt:lpstr>
      <vt:lpstr>PowerPoint Presentation</vt:lpstr>
      <vt:lpstr>PowerPoint Presentation</vt:lpstr>
      <vt:lpstr>PowerPoint Presentation</vt:lpstr>
      <vt:lpstr>PowerPoint Presentation</vt:lpstr>
      <vt:lpstr>在施洗約翰和耶穌傳道生涯開始之時，他們都傳講“天國近了，你們要悔改！”</vt:lpstr>
      <vt:lpstr>完成的天國</vt:lpstr>
      <vt:lpstr>太13:33 他又對他們講個比喻說，天國好像麵酵，有婦人拿來，藏在三斗麵裏，直等全團都發起來。 路13:20 又說，我拿什麽來比神的國呢。 弗5:5 因爲你們確實的知道，無論是淫亂的，是污穢的，是有貪心的，在基督和神的國裏，都是無分的。有貪心的，就與拜偶像的一樣。</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神所立的國</dc:title>
  <dc:creator>Joji Chiu</dc:creator>
  <cp:lastModifiedBy>Joji Chiu</cp:lastModifiedBy>
  <cp:revision>6</cp:revision>
  <dcterms:created xsi:type="dcterms:W3CDTF">2022-06-11T19:58:26Z</dcterms:created>
  <dcterms:modified xsi:type="dcterms:W3CDTF">2022-07-03T00:29:52Z</dcterms:modified>
</cp:coreProperties>
</file>