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8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5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5661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9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670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2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77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1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3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7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7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1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3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773B7-74F2-4068-953E-0EC8FA0329D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62AF1B-A359-4617-B6EB-B5BC06F1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5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7397-DD91-5D24-6CCF-290885F0C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843" y="1311748"/>
            <a:ext cx="8149490" cy="1096899"/>
          </a:xfrm>
        </p:spPr>
        <p:txBody>
          <a:bodyPr/>
          <a:lstStyle/>
          <a:p>
            <a:pPr algn="ctr"/>
            <a:r>
              <a:rPr lang="zh-CN" altLang="en-US" sz="6000" b="1" dirty="0">
                <a:latin typeface="+mn-ea"/>
                <a:ea typeface="+mn-ea"/>
              </a:rPr>
              <a:t>摩西五经中的救恩启示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09217-C3BB-385B-647E-FA11F39E0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6397" y="2501951"/>
            <a:ext cx="7766936" cy="1220963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第二课 试探 堕落 死亡</a:t>
            </a:r>
            <a:endParaRPr lang="en-US" sz="54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999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113C5-1668-76B6-999D-DDC52A926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062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STXinwei" panose="02010800040101010101" pitchFamily="2" charset="-122"/>
                <a:ea typeface="STXinwei" panose="02010800040101010101" pitchFamily="2" charset="-122"/>
              </a:rPr>
              <a:t>第一课重温</a:t>
            </a:r>
            <a:endParaRPr lang="en-US" sz="4000" b="1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C021A-E826-5951-86D5-84F8F7F72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791" y="1530220"/>
            <a:ext cx="9451360" cy="45111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课程目的是在摩西五经中找寻神的救恩启示</a:t>
            </a:r>
            <a:endParaRPr lang="en-US" altLang="zh-CN" sz="2800" b="1" dirty="0">
              <a:solidFill>
                <a:schemeClr val="accent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神的一切创造是好的</a:t>
            </a:r>
            <a:endParaRPr lang="en-US" altLang="zh-CN" sz="2800" b="1" dirty="0">
              <a:solidFill>
                <a:schemeClr val="accent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被造的人是要寻求关系</a:t>
            </a:r>
            <a:endParaRPr lang="en-US" altLang="zh-CN" sz="2800" b="1" dirty="0">
              <a:solidFill>
                <a:schemeClr val="accent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人与神起初在伊甸园的关系是完美直接的</a:t>
            </a:r>
            <a:endParaRPr lang="en-US" altLang="zh-CN" sz="2800" b="1" dirty="0">
              <a:solidFill>
                <a:schemeClr val="accent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生命是从神来的，人需要靠近神才能有生命</a:t>
            </a:r>
            <a:endParaRPr lang="en-US" altLang="zh-CN" sz="2800" b="1" dirty="0">
              <a:solidFill>
                <a:schemeClr val="accent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生命树象征永生，是神给人预备的</a:t>
            </a:r>
            <a:endParaRPr lang="en-US" altLang="zh-CN" sz="2800" b="1" dirty="0">
              <a:solidFill>
                <a:schemeClr val="accent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+mn-ea"/>
              </a:rPr>
              <a:t>不许吃分别善恶树果子是神对人的测试，人是有选择权的</a:t>
            </a:r>
            <a:endParaRPr lang="en-US" sz="2800" b="1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517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84E12-A561-9656-13F5-AEB0B14F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42" y="494522"/>
            <a:ext cx="8499560" cy="867747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+mn-ea"/>
                <a:ea typeface="+mn-ea"/>
              </a:rPr>
              <a:t>试探</a:t>
            </a:r>
            <a:endParaRPr lang="en-US" sz="44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EE2EC-F35A-6983-EE05-FD546F2EF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65" y="1362269"/>
            <a:ext cx="9927772" cy="48239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</a:rPr>
              <a:t>分别善恶树的果子是神试验的工具，也是蛇试探的工具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</a:rPr>
              <a:t>试探的核心目的是人对神话语的怀疑和拒绝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</a:rPr>
              <a:t>试探第一回合：看似轻描淡写无辜的提问，看似正确的答案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</a:rPr>
              <a:t>对神的善的怀疑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</a:rPr>
              <a:t>自我意识的形成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</a:rPr>
              <a:t>试探第二回合：直接挑战神话语的真实性，对神意图的控告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</a:rPr>
              <a:t>自我利益成了三观核心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</a:rPr>
              <a:t>试探者取代了神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02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391E7-9DF1-8168-7DE4-3EC49F26E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0980"/>
            <a:ext cx="8596668" cy="967273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+mn-ea"/>
                <a:ea typeface="+mn-ea"/>
              </a:rPr>
              <a:t>三个咒诅 和其中的恩典</a:t>
            </a:r>
            <a:endParaRPr lang="en-US" sz="4400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DD2A5-0163-A823-10E6-535ECD95D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92" y="1511559"/>
            <a:ext cx="8788810" cy="452980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对蛇的咒诅：使蛇和它的后裔与女人的后裔为敌，魔鬼撒旦会最终失败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后裔</a:t>
            </a:r>
            <a:r>
              <a:rPr lang="en-US" altLang="zh-CN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(seed) – individual and collective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应许胜利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人和试探者的关系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对女人的咒诅：怀胎苦楚，婚姻问题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人类的延续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对男人的咒诅：自然界的被咒，终身劳苦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	- </a:t>
            </a:r>
            <a:r>
              <a:rPr lang="zh-CN" altLang="en-US" sz="2800" b="1" dirty="0">
                <a:solidFill>
                  <a:schemeClr val="accent1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得以糊口</a:t>
            </a:r>
            <a:endParaRPr lang="en-US" altLang="zh-CN" sz="2800" b="1" dirty="0">
              <a:solidFill>
                <a:schemeClr val="accent1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377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0FDD0-FA96-9115-B59C-A0DF39B7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63" y="615822"/>
            <a:ext cx="8596668" cy="839755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STXinwei" panose="02010800040101010101" pitchFamily="2" charset="-122"/>
                <a:ea typeface="STXinwei" panose="02010800040101010101" pitchFamily="2" charset="-122"/>
              </a:rPr>
              <a:t>犯罪堕落的后果</a:t>
            </a:r>
            <a:endParaRPr lang="en-US" sz="4400" b="1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5108A-2025-0698-F0AC-A6B8F2EC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1856791"/>
            <a:ext cx="8807471" cy="41845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1"/>
                </a:solidFill>
              </a:rPr>
              <a:t>扭曲了神和人之间的关系，制造了不能逾越的鸿沟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1"/>
                </a:solidFill>
              </a:rPr>
              <a:t>人在神面前感到羞耻害怕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1"/>
                </a:solidFill>
              </a:rPr>
              <a:t>被逐出伊甸园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1"/>
                </a:solidFill>
              </a:rPr>
              <a:t>靠近神带来生命，远离神带来死亡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1"/>
                </a:solidFill>
              </a:rPr>
              <a:t>出现了救赎的需要，神亲自遮盖了人的羞耻</a:t>
            </a:r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7497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2129</TotalTime>
  <Words>470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华文新魏</vt:lpstr>
      <vt:lpstr>华文新魏</vt:lpstr>
      <vt:lpstr>Arial</vt:lpstr>
      <vt:lpstr>Trebuchet MS</vt:lpstr>
      <vt:lpstr>Wingdings</vt:lpstr>
      <vt:lpstr>Wingdings 3</vt:lpstr>
      <vt:lpstr>Facet</vt:lpstr>
      <vt:lpstr>摩西五经中的救恩启示</vt:lpstr>
      <vt:lpstr>第一课重温</vt:lpstr>
      <vt:lpstr>试探</vt:lpstr>
      <vt:lpstr>三个咒诅 和其中的恩典</vt:lpstr>
      <vt:lpstr>犯罪堕落的后果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摩西五经中的救恩启示</dc:title>
  <dc:creator>Tony Jin</dc:creator>
  <cp:lastModifiedBy>Tony Jin</cp:lastModifiedBy>
  <cp:revision>2</cp:revision>
  <dcterms:created xsi:type="dcterms:W3CDTF">2022-05-21T02:03:39Z</dcterms:created>
  <dcterms:modified xsi:type="dcterms:W3CDTF">2022-05-22T13:33:28Z</dcterms:modified>
</cp:coreProperties>
</file>