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sldIdLst>
    <p:sldId id="256" r:id="rId3"/>
    <p:sldId id="280" r:id="rId4"/>
    <p:sldId id="281" r:id="rId5"/>
    <p:sldId id="282" r:id="rId6"/>
    <p:sldId id="271" r:id="rId7"/>
    <p:sldId id="276" r:id="rId8"/>
    <p:sldId id="273" r:id="rId9"/>
    <p:sldId id="274" r:id="rId10"/>
    <p:sldId id="27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. kam" initials="kk" lastIdx="1" clrIdx="0">
    <p:extLst>
      <p:ext uri="{19B8F6BF-5375-455C-9EA6-DF929625EA0E}">
        <p15:presenceInfo xmlns:p15="http://schemas.microsoft.com/office/powerpoint/2012/main" userId="f0984f2a46850f9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65" d="100"/>
          <a:sy n="65" d="100"/>
        </p:scale>
        <p:origin x="22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. kam" userId="f0984f2a46850f98" providerId="LiveId" clId="{CDA35B4A-726E-441B-BBB1-C5EF753F98D6}"/>
    <pc:docChg chg="custSel addSld delSld modSld sldOrd">
      <pc:chgData name="k. kam" userId="f0984f2a46850f98" providerId="LiveId" clId="{CDA35B4A-726E-441B-BBB1-C5EF753F98D6}" dt="2021-10-31T13:21:12.658" v="2121" actId="6549"/>
      <pc:docMkLst>
        <pc:docMk/>
      </pc:docMkLst>
      <pc:sldChg chg="modSp mod">
        <pc:chgData name="k. kam" userId="f0984f2a46850f98" providerId="LiveId" clId="{CDA35B4A-726E-441B-BBB1-C5EF753F98D6}" dt="2021-10-31T03:02:27.761" v="1747" actId="113"/>
        <pc:sldMkLst>
          <pc:docMk/>
          <pc:sldMk cId="872617039" sldId="256"/>
        </pc:sldMkLst>
        <pc:spChg chg="mod">
          <ac:chgData name="k. kam" userId="f0984f2a46850f98" providerId="LiveId" clId="{CDA35B4A-726E-441B-BBB1-C5EF753F98D6}" dt="2021-10-31T03:02:27.761" v="1747" actId="113"/>
          <ac:spMkLst>
            <pc:docMk/>
            <pc:sldMk cId="872617039" sldId="256"/>
            <ac:spMk id="2" creationId="{54FDAD52-D841-432B-9E9E-B3DB5F11E907}"/>
          </ac:spMkLst>
        </pc:spChg>
        <pc:spChg chg="mod">
          <ac:chgData name="k. kam" userId="f0984f2a46850f98" providerId="LiveId" clId="{CDA35B4A-726E-441B-BBB1-C5EF753F98D6}" dt="2021-10-28T21:40:54.107" v="420" actId="27636"/>
          <ac:spMkLst>
            <pc:docMk/>
            <pc:sldMk cId="872617039" sldId="256"/>
            <ac:spMk id="3" creationId="{2A7EC8FD-0D55-4E36-B071-D32229279950}"/>
          </ac:spMkLst>
        </pc:spChg>
      </pc:sldChg>
      <pc:sldChg chg="modSp del mod ord modAnim chgLayout">
        <pc:chgData name="k. kam" userId="f0984f2a46850f98" providerId="LiveId" clId="{CDA35B4A-726E-441B-BBB1-C5EF753F98D6}" dt="2021-10-31T02:24:31.382" v="1019" actId="2696"/>
        <pc:sldMkLst>
          <pc:docMk/>
          <pc:sldMk cId="2292240626" sldId="257"/>
        </pc:sldMkLst>
        <pc:spChg chg="mod ord">
          <ac:chgData name="k. kam" userId="f0984f2a46850f98" providerId="LiveId" clId="{CDA35B4A-726E-441B-BBB1-C5EF753F98D6}" dt="2021-10-28T22:35:26.759" v="570" actId="700"/>
          <ac:spMkLst>
            <pc:docMk/>
            <pc:sldMk cId="2292240626" sldId="257"/>
            <ac:spMk id="2" creationId="{1532694B-24EE-45D2-848E-DAE782646163}"/>
          </ac:spMkLst>
        </pc:spChg>
        <pc:spChg chg="mod ord">
          <ac:chgData name="k. kam" userId="f0984f2a46850f98" providerId="LiveId" clId="{CDA35B4A-726E-441B-BBB1-C5EF753F98D6}" dt="2021-10-30T20:39:18.913" v="697" actId="6549"/>
          <ac:spMkLst>
            <pc:docMk/>
            <pc:sldMk cId="2292240626" sldId="257"/>
            <ac:spMk id="3" creationId="{A1A9ADA5-65E1-4A8C-A6C8-48A98F960F13}"/>
          </ac:spMkLst>
        </pc:spChg>
      </pc:sldChg>
      <pc:sldChg chg="del">
        <pc:chgData name="k. kam" userId="f0984f2a46850f98" providerId="LiveId" clId="{CDA35B4A-726E-441B-BBB1-C5EF753F98D6}" dt="2021-10-28T21:34:56.438" v="5" actId="2696"/>
        <pc:sldMkLst>
          <pc:docMk/>
          <pc:sldMk cId="1151101157" sldId="258"/>
        </pc:sldMkLst>
      </pc:sldChg>
      <pc:sldChg chg="del">
        <pc:chgData name="k. kam" userId="f0984f2a46850f98" providerId="LiveId" clId="{CDA35B4A-726E-441B-BBB1-C5EF753F98D6}" dt="2021-10-28T21:14:19.706" v="4" actId="2696"/>
        <pc:sldMkLst>
          <pc:docMk/>
          <pc:sldMk cId="2988380841" sldId="259"/>
        </pc:sldMkLst>
      </pc:sldChg>
      <pc:sldChg chg="del">
        <pc:chgData name="k. kam" userId="f0984f2a46850f98" providerId="LiveId" clId="{CDA35B4A-726E-441B-BBB1-C5EF753F98D6}" dt="2021-10-28T21:34:59.236" v="6" actId="2696"/>
        <pc:sldMkLst>
          <pc:docMk/>
          <pc:sldMk cId="1878624092" sldId="260"/>
        </pc:sldMkLst>
      </pc:sldChg>
      <pc:sldChg chg="add del">
        <pc:chgData name="k. kam" userId="f0984f2a46850f98" providerId="LiveId" clId="{CDA35B4A-726E-441B-BBB1-C5EF753F98D6}" dt="2021-10-28T22:36:28.310" v="573" actId="2696"/>
        <pc:sldMkLst>
          <pc:docMk/>
          <pc:sldMk cId="1454346578" sldId="261"/>
        </pc:sldMkLst>
      </pc:sldChg>
      <pc:sldChg chg="del">
        <pc:chgData name="k. kam" userId="f0984f2a46850f98" providerId="LiveId" clId="{CDA35B4A-726E-441B-BBB1-C5EF753F98D6}" dt="2021-10-28T22:34:22.623" v="568" actId="2696"/>
        <pc:sldMkLst>
          <pc:docMk/>
          <pc:sldMk cId="2202500669" sldId="261"/>
        </pc:sldMkLst>
      </pc:sldChg>
      <pc:sldChg chg="del">
        <pc:chgData name="k. kam" userId="f0984f2a46850f98" providerId="LiveId" clId="{CDA35B4A-726E-441B-BBB1-C5EF753F98D6}" dt="2021-10-28T22:34:18.118" v="567" actId="2696"/>
        <pc:sldMkLst>
          <pc:docMk/>
          <pc:sldMk cId="1542575715" sldId="268"/>
        </pc:sldMkLst>
      </pc:sldChg>
      <pc:sldChg chg="del">
        <pc:chgData name="k. kam" userId="f0984f2a46850f98" providerId="LiveId" clId="{CDA35B4A-726E-441B-BBB1-C5EF753F98D6}" dt="2021-10-28T21:14:10.112" v="3" actId="2696"/>
        <pc:sldMkLst>
          <pc:docMk/>
          <pc:sldMk cId="2972642783" sldId="269"/>
        </pc:sldMkLst>
      </pc:sldChg>
      <pc:sldChg chg="del">
        <pc:chgData name="k. kam" userId="f0984f2a46850f98" providerId="LiveId" clId="{CDA35B4A-726E-441B-BBB1-C5EF753F98D6}" dt="2021-10-28T21:14:05.428" v="2" actId="2696"/>
        <pc:sldMkLst>
          <pc:docMk/>
          <pc:sldMk cId="1021011670" sldId="270"/>
        </pc:sldMkLst>
      </pc:sldChg>
      <pc:sldChg chg="modSp mod">
        <pc:chgData name="k. kam" userId="f0984f2a46850f98" providerId="LiveId" clId="{CDA35B4A-726E-441B-BBB1-C5EF753F98D6}" dt="2021-10-31T03:23:41.436" v="1796" actId="20577"/>
        <pc:sldMkLst>
          <pc:docMk/>
          <pc:sldMk cId="3745313794" sldId="271"/>
        </pc:sldMkLst>
        <pc:spChg chg="mod">
          <ac:chgData name="k. kam" userId="f0984f2a46850f98" providerId="LiveId" clId="{CDA35B4A-726E-441B-BBB1-C5EF753F98D6}" dt="2021-10-31T03:02:46.705" v="1749" actId="2711"/>
          <ac:spMkLst>
            <pc:docMk/>
            <pc:sldMk cId="3745313794" sldId="271"/>
            <ac:spMk id="2" creationId="{90DA7467-42EE-49FF-85E0-C6EFC0B524C8}"/>
          </ac:spMkLst>
        </pc:spChg>
        <pc:spChg chg="mod">
          <ac:chgData name="k. kam" userId="f0984f2a46850f98" providerId="LiveId" clId="{CDA35B4A-726E-441B-BBB1-C5EF753F98D6}" dt="2021-10-31T03:23:41.436" v="1796" actId="20577"/>
          <ac:spMkLst>
            <pc:docMk/>
            <pc:sldMk cId="3745313794" sldId="271"/>
            <ac:spMk id="3" creationId="{63638D99-F695-4A4D-B422-F4F8005FDC3C}"/>
          </ac:spMkLst>
        </pc:spChg>
      </pc:sldChg>
      <pc:sldChg chg="del">
        <pc:chgData name="k. kam" userId="f0984f2a46850f98" providerId="LiveId" clId="{CDA35B4A-726E-441B-BBB1-C5EF753F98D6}" dt="2021-10-28T21:37:32.289" v="314" actId="2696"/>
        <pc:sldMkLst>
          <pc:docMk/>
          <pc:sldMk cId="3426988347" sldId="272"/>
        </pc:sldMkLst>
      </pc:sldChg>
      <pc:sldChg chg="modSp mod">
        <pc:chgData name="k. kam" userId="f0984f2a46850f98" providerId="LiveId" clId="{CDA35B4A-726E-441B-BBB1-C5EF753F98D6}" dt="2021-10-31T02:43:02.376" v="1609" actId="2711"/>
        <pc:sldMkLst>
          <pc:docMk/>
          <pc:sldMk cId="2334354498" sldId="273"/>
        </pc:sldMkLst>
        <pc:spChg chg="mod">
          <ac:chgData name="k. kam" userId="f0984f2a46850f98" providerId="LiveId" clId="{CDA35B4A-726E-441B-BBB1-C5EF753F98D6}" dt="2021-10-31T02:40:42.423" v="1600" actId="2711"/>
          <ac:spMkLst>
            <pc:docMk/>
            <pc:sldMk cId="2334354498" sldId="273"/>
            <ac:spMk id="2" creationId="{F422E3CB-4FB8-4ED6-A4D5-A8D6087CCEEF}"/>
          </ac:spMkLst>
        </pc:spChg>
        <pc:spChg chg="mod">
          <ac:chgData name="k. kam" userId="f0984f2a46850f98" providerId="LiveId" clId="{CDA35B4A-726E-441B-BBB1-C5EF753F98D6}" dt="2021-10-31T02:43:02.376" v="1609" actId="2711"/>
          <ac:spMkLst>
            <pc:docMk/>
            <pc:sldMk cId="2334354498" sldId="273"/>
            <ac:spMk id="3" creationId="{BFFFCD1A-1EEE-4E2B-A998-2ADB249148F3}"/>
          </ac:spMkLst>
        </pc:spChg>
      </pc:sldChg>
      <pc:sldChg chg="modSp mod">
        <pc:chgData name="k. kam" userId="f0984f2a46850f98" providerId="LiveId" clId="{CDA35B4A-726E-441B-BBB1-C5EF753F98D6}" dt="2021-10-31T02:42:50.828" v="1608" actId="2711"/>
        <pc:sldMkLst>
          <pc:docMk/>
          <pc:sldMk cId="2907453501" sldId="274"/>
        </pc:sldMkLst>
        <pc:spChg chg="mod">
          <ac:chgData name="k. kam" userId="f0984f2a46850f98" providerId="LiveId" clId="{CDA35B4A-726E-441B-BBB1-C5EF753F98D6}" dt="2021-10-31T02:41:08.178" v="1603" actId="20577"/>
          <ac:spMkLst>
            <pc:docMk/>
            <pc:sldMk cId="2907453501" sldId="274"/>
            <ac:spMk id="2" creationId="{36FEA7E7-B3B9-4674-94BE-E51BCC6222A3}"/>
          </ac:spMkLst>
        </pc:spChg>
        <pc:spChg chg="mod">
          <ac:chgData name="k. kam" userId="f0984f2a46850f98" providerId="LiveId" clId="{CDA35B4A-726E-441B-BBB1-C5EF753F98D6}" dt="2021-10-31T02:42:50.828" v="1608" actId="2711"/>
          <ac:spMkLst>
            <pc:docMk/>
            <pc:sldMk cId="2907453501" sldId="274"/>
            <ac:spMk id="3" creationId="{F357877D-903A-44D1-B53E-B60A77351251}"/>
          </ac:spMkLst>
        </pc:spChg>
      </pc:sldChg>
      <pc:sldChg chg="addSp delSp modSp mod">
        <pc:chgData name="k. kam" userId="f0984f2a46850f98" providerId="LiveId" clId="{CDA35B4A-726E-441B-BBB1-C5EF753F98D6}" dt="2021-10-31T03:39:53.305" v="1798" actId="21"/>
        <pc:sldMkLst>
          <pc:docMk/>
          <pc:sldMk cId="3265232091" sldId="275"/>
        </pc:sldMkLst>
        <pc:spChg chg="mod">
          <ac:chgData name="k. kam" userId="f0984f2a46850f98" providerId="LiveId" clId="{CDA35B4A-726E-441B-BBB1-C5EF753F98D6}" dt="2021-10-31T02:41:22.686" v="1605" actId="122"/>
          <ac:spMkLst>
            <pc:docMk/>
            <pc:sldMk cId="3265232091" sldId="275"/>
            <ac:spMk id="2" creationId="{36FEA7E7-B3B9-4674-94BE-E51BCC6222A3}"/>
          </ac:spMkLst>
        </pc:spChg>
        <pc:spChg chg="mod">
          <ac:chgData name="k. kam" userId="f0984f2a46850f98" providerId="LiveId" clId="{CDA35B4A-726E-441B-BBB1-C5EF753F98D6}" dt="2021-10-31T02:42:39.802" v="1607" actId="2711"/>
          <ac:spMkLst>
            <pc:docMk/>
            <pc:sldMk cId="3265232091" sldId="275"/>
            <ac:spMk id="3" creationId="{F357877D-903A-44D1-B53E-B60A77351251}"/>
          </ac:spMkLst>
        </pc:spChg>
        <pc:spChg chg="add del">
          <ac:chgData name="k. kam" userId="f0984f2a46850f98" providerId="LiveId" clId="{CDA35B4A-726E-441B-BBB1-C5EF753F98D6}" dt="2021-10-31T00:45:08.701" v="767" actId="21"/>
          <ac:spMkLst>
            <pc:docMk/>
            <pc:sldMk cId="3265232091" sldId="275"/>
            <ac:spMk id="5" creationId="{F5A34066-3A79-4E4C-BCDA-0A23C1914433}"/>
          </ac:spMkLst>
        </pc:spChg>
        <pc:spChg chg="add del">
          <ac:chgData name="k. kam" userId="f0984f2a46850f98" providerId="LiveId" clId="{CDA35B4A-726E-441B-BBB1-C5EF753F98D6}" dt="2021-10-31T03:39:53.305" v="1798" actId="21"/>
          <ac:spMkLst>
            <pc:docMk/>
            <pc:sldMk cId="3265232091" sldId="275"/>
            <ac:spMk id="7" creationId="{F5C8FE7B-8786-435C-9B62-F41D1D1AA5D5}"/>
          </ac:spMkLst>
        </pc:spChg>
      </pc:sldChg>
      <pc:sldChg chg="modSp add mod">
        <pc:chgData name="k. kam" userId="f0984f2a46850f98" providerId="LiveId" clId="{CDA35B4A-726E-441B-BBB1-C5EF753F98D6}" dt="2021-10-31T02:43:12.226" v="1610" actId="2711"/>
        <pc:sldMkLst>
          <pc:docMk/>
          <pc:sldMk cId="3807802821" sldId="276"/>
        </pc:sldMkLst>
        <pc:spChg chg="mod">
          <ac:chgData name="k. kam" userId="f0984f2a46850f98" providerId="LiveId" clId="{CDA35B4A-726E-441B-BBB1-C5EF753F98D6}" dt="2021-10-31T02:40:11.298" v="1597" actId="20577"/>
          <ac:spMkLst>
            <pc:docMk/>
            <pc:sldMk cId="3807802821" sldId="276"/>
            <ac:spMk id="2" creationId="{F422E3CB-4FB8-4ED6-A4D5-A8D6087CCEEF}"/>
          </ac:spMkLst>
        </pc:spChg>
        <pc:spChg chg="mod">
          <ac:chgData name="k. kam" userId="f0984f2a46850f98" providerId="LiveId" clId="{CDA35B4A-726E-441B-BBB1-C5EF753F98D6}" dt="2021-10-31T02:43:12.226" v="1610" actId="2711"/>
          <ac:spMkLst>
            <pc:docMk/>
            <pc:sldMk cId="3807802821" sldId="276"/>
            <ac:spMk id="3" creationId="{BFFFCD1A-1EEE-4E2B-A998-2ADB249148F3}"/>
          </ac:spMkLst>
        </pc:spChg>
      </pc:sldChg>
      <pc:sldChg chg="modSp new del mod">
        <pc:chgData name="k. kam" userId="f0984f2a46850f98" providerId="LiveId" clId="{CDA35B4A-726E-441B-BBB1-C5EF753F98D6}" dt="2021-10-31T02:23:23.913" v="957" actId="2696"/>
        <pc:sldMkLst>
          <pc:docMk/>
          <pc:sldMk cId="52609746" sldId="277"/>
        </pc:sldMkLst>
        <pc:spChg chg="mod">
          <ac:chgData name="k. kam" userId="f0984f2a46850f98" providerId="LiveId" clId="{CDA35B4A-726E-441B-BBB1-C5EF753F98D6}" dt="2021-10-30T20:40:17.350" v="734" actId="6549"/>
          <ac:spMkLst>
            <pc:docMk/>
            <pc:sldMk cId="52609746" sldId="277"/>
            <ac:spMk id="2" creationId="{E4054E29-C24E-4E88-9336-EB7E19AFD5C7}"/>
          </ac:spMkLst>
        </pc:spChg>
      </pc:sldChg>
      <pc:sldChg chg="add del">
        <pc:chgData name="k. kam" userId="f0984f2a46850f98" providerId="LiveId" clId="{CDA35B4A-726E-441B-BBB1-C5EF753F98D6}" dt="2021-10-28T22:36:30.421" v="574" actId="2696"/>
        <pc:sldMkLst>
          <pc:docMk/>
          <pc:sldMk cId="1252622407" sldId="277"/>
        </pc:sldMkLst>
      </pc:sldChg>
      <pc:sldChg chg="modSp new del mod">
        <pc:chgData name="k. kam" userId="f0984f2a46850f98" providerId="LiveId" clId="{CDA35B4A-726E-441B-BBB1-C5EF753F98D6}" dt="2021-10-31T02:22:03.985" v="926" actId="2696"/>
        <pc:sldMkLst>
          <pc:docMk/>
          <pc:sldMk cId="3141275414" sldId="278"/>
        </pc:sldMkLst>
        <pc:spChg chg="mod">
          <ac:chgData name="k. kam" userId="f0984f2a46850f98" providerId="LiveId" clId="{CDA35B4A-726E-441B-BBB1-C5EF753F98D6}" dt="2021-10-29T03:19:07.133" v="610" actId="20577"/>
          <ac:spMkLst>
            <pc:docMk/>
            <pc:sldMk cId="3141275414" sldId="278"/>
            <ac:spMk id="2" creationId="{96CA2D3B-2E64-42A0-8D6E-9CDF96F5B51B}"/>
          </ac:spMkLst>
        </pc:spChg>
      </pc:sldChg>
      <pc:sldChg chg="modSp new del mod">
        <pc:chgData name="k. kam" userId="f0984f2a46850f98" providerId="LiveId" clId="{CDA35B4A-726E-441B-BBB1-C5EF753F98D6}" dt="2021-10-31T02:39:16.627" v="1594" actId="2696"/>
        <pc:sldMkLst>
          <pc:docMk/>
          <pc:sldMk cId="393310244" sldId="279"/>
        </pc:sldMkLst>
        <pc:spChg chg="mod">
          <ac:chgData name="k. kam" userId="f0984f2a46850f98" providerId="LiveId" clId="{CDA35B4A-726E-441B-BBB1-C5EF753F98D6}" dt="2021-10-31T00:46:16.321" v="801" actId="20577"/>
          <ac:spMkLst>
            <pc:docMk/>
            <pc:sldMk cId="393310244" sldId="279"/>
            <ac:spMk id="2" creationId="{604BF8C1-D933-4D87-BB2A-EFD8ECE449F1}"/>
          </ac:spMkLst>
        </pc:spChg>
        <pc:spChg chg="mod">
          <ac:chgData name="k. kam" userId="f0984f2a46850f98" providerId="LiveId" clId="{CDA35B4A-726E-441B-BBB1-C5EF753F98D6}" dt="2021-10-31T01:27:31.760" v="925" actId="6549"/>
          <ac:spMkLst>
            <pc:docMk/>
            <pc:sldMk cId="393310244" sldId="279"/>
            <ac:spMk id="3" creationId="{E9C72EB0-CA86-4649-833D-73F2FE697F01}"/>
          </ac:spMkLst>
        </pc:spChg>
      </pc:sldChg>
      <pc:sldChg chg="modSp add mod modAnim">
        <pc:chgData name="k. kam" userId="f0984f2a46850f98" providerId="LiveId" clId="{CDA35B4A-726E-441B-BBB1-C5EF753F98D6}" dt="2021-10-31T02:45:00.981" v="1644" actId="20577"/>
        <pc:sldMkLst>
          <pc:docMk/>
          <pc:sldMk cId="2984120263" sldId="280"/>
        </pc:sldMkLst>
        <pc:spChg chg="mod">
          <ac:chgData name="k. kam" userId="f0984f2a46850f98" providerId="LiveId" clId="{CDA35B4A-726E-441B-BBB1-C5EF753F98D6}" dt="2021-10-31T02:24:21.208" v="1017" actId="20577"/>
          <ac:spMkLst>
            <pc:docMk/>
            <pc:sldMk cId="2984120263" sldId="280"/>
            <ac:spMk id="2" creationId="{1532694B-24EE-45D2-848E-DAE782646163}"/>
          </ac:spMkLst>
        </pc:spChg>
        <pc:spChg chg="mod">
          <ac:chgData name="k. kam" userId="f0984f2a46850f98" providerId="LiveId" clId="{CDA35B4A-726E-441B-BBB1-C5EF753F98D6}" dt="2021-10-31T02:45:00.981" v="1644" actId="20577"/>
          <ac:spMkLst>
            <pc:docMk/>
            <pc:sldMk cId="2984120263" sldId="280"/>
            <ac:spMk id="3" creationId="{A1A9ADA5-65E1-4A8C-A6C8-48A98F960F13}"/>
          </ac:spMkLst>
        </pc:spChg>
      </pc:sldChg>
      <pc:sldChg chg="modSp add mod modAnim">
        <pc:chgData name="k. kam" userId="f0984f2a46850f98" providerId="LiveId" clId="{CDA35B4A-726E-441B-BBB1-C5EF753F98D6}" dt="2021-10-31T03:06:14.256" v="1769" actId="20577"/>
        <pc:sldMkLst>
          <pc:docMk/>
          <pc:sldMk cId="1636129337" sldId="281"/>
        </pc:sldMkLst>
        <pc:spChg chg="mod">
          <ac:chgData name="k. kam" userId="f0984f2a46850f98" providerId="LiveId" clId="{CDA35B4A-726E-441B-BBB1-C5EF753F98D6}" dt="2021-10-31T02:25:06.656" v="1072" actId="6549"/>
          <ac:spMkLst>
            <pc:docMk/>
            <pc:sldMk cId="1636129337" sldId="281"/>
            <ac:spMk id="2" creationId="{1532694B-24EE-45D2-848E-DAE782646163}"/>
          </ac:spMkLst>
        </pc:spChg>
        <pc:spChg chg="mod">
          <ac:chgData name="k. kam" userId="f0984f2a46850f98" providerId="LiveId" clId="{CDA35B4A-726E-441B-BBB1-C5EF753F98D6}" dt="2021-10-31T03:06:14.256" v="1769" actId="20577"/>
          <ac:spMkLst>
            <pc:docMk/>
            <pc:sldMk cId="1636129337" sldId="281"/>
            <ac:spMk id="3" creationId="{A1A9ADA5-65E1-4A8C-A6C8-48A98F960F13}"/>
          </ac:spMkLst>
        </pc:spChg>
      </pc:sldChg>
      <pc:sldChg chg="modSp new del mod">
        <pc:chgData name="k. kam" userId="f0984f2a46850f98" providerId="LiveId" clId="{CDA35B4A-726E-441B-BBB1-C5EF753F98D6}" dt="2021-10-31T03:46:17.767" v="1848" actId="2696"/>
        <pc:sldMkLst>
          <pc:docMk/>
          <pc:sldMk cId="967505925" sldId="282"/>
        </pc:sldMkLst>
        <pc:spChg chg="mod">
          <ac:chgData name="k. kam" userId="f0984f2a46850f98" providerId="LiveId" clId="{CDA35B4A-726E-441B-BBB1-C5EF753F98D6}" dt="2021-10-31T03:44:34.060" v="1847"/>
          <ac:spMkLst>
            <pc:docMk/>
            <pc:sldMk cId="967505925" sldId="282"/>
            <ac:spMk id="3" creationId="{A2CFAB7E-D0F4-4040-B9C8-B01D250E4A40}"/>
          </ac:spMkLst>
        </pc:spChg>
      </pc:sldChg>
      <pc:sldChg chg="modSp new mod">
        <pc:chgData name="k. kam" userId="f0984f2a46850f98" providerId="LiveId" clId="{CDA35B4A-726E-441B-BBB1-C5EF753F98D6}" dt="2021-10-31T13:21:12.658" v="2121" actId="6549"/>
        <pc:sldMkLst>
          <pc:docMk/>
          <pc:sldMk cId="1126223876" sldId="282"/>
        </pc:sldMkLst>
        <pc:spChg chg="mod">
          <ac:chgData name="k. kam" userId="f0984f2a46850f98" providerId="LiveId" clId="{CDA35B4A-726E-441B-BBB1-C5EF753F98D6}" dt="2021-10-31T13:21:12.658" v="2121" actId="6549"/>
          <ac:spMkLst>
            <pc:docMk/>
            <pc:sldMk cId="1126223876" sldId="282"/>
            <ac:spMk id="3" creationId="{5655429A-A5B7-4E1C-BF3E-C90FEC6F00A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76FF35-8A16-49DA-A6C9-0F2F4EEA38AC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A37A55-470F-4AF4-A014-546CD4D81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508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Can we really manage time? Or at the end, you may agree that we can mange ourselves only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A37A55-470F-4AF4-A014-546CD4D81E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30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Share some issues of time management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A37A55-470F-4AF4-A014-546CD4D81ED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5095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Share some issues of time management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A37A55-470F-4AF4-A014-546CD4D81ED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1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4A319-D20A-49A1-9D34-B5B663250A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92428B-BB7C-4EB1-AFCB-B8CC40FD6C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DE610A-46AF-43BC-95C1-7389B141C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8879-9BB3-4237-9B8A-3B55F69A14F4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3D813-1AD1-4D2B-B591-F207EC89B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96A545-5C95-4DCF-B5FF-06D343483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5332-FB83-477C-BEF6-5F3019E20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614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6778D-F0BA-4B34-8A25-8F92E0733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ADD676-1C14-462F-8920-102A70F33D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026147-A4B2-4720-8E00-54934CC6A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8879-9BB3-4237-9B8A-3B55F69A14F4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45861-041B-45B5-B186-1572686B1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5DC743-7476-4970-8DC3-C2C711D52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5332-FB83-477C-BEF6-5F3019E20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098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6C1EDB-FD53-47D6-98B9-EDC85529AC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F00602-618A-46A7-83D3-98805CB5C5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61F87-8452-4997-87EA-DA6ECB1F1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8879-9BB3-4237-9B8A-3B55F69A14F4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D821C-6281-4E5C-80CF-7314ED3D3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1F945E-F710-4D7A-B659-78A418CA2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5332-FB83-477C-BEF6-5F3019E20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905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FE967-DEB9-494A-A42E-DF711B5959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AED8E1-1105-460D-BFA5-9E2AC214A3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ED9541-FB36-4334-9261-17F849705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36A0-CDDB-4F0B-BCA1-B8799DED4247}" type="datetimeFigureOut">
              <a:rPr lang="en-US" smtClean="0"/>
              <a:t>10/31/2021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9A967-42B7-445A-97D5-671BF1F89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7C9E84-BAB5-4703-9083-F5BB65CA3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50A7-4BC5-468B-ABD3-0EE2C8F8BC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6164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1235C-2653-4289-9562-3DF001DC0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DFBC2-14FC-4D5E-925C-35414C615A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061123-0740-4043-8564-DC60ECA0E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36A0-CDDB-4F0B-BCA1-B8799DED4247}" type="datetimeFigureOut">
              <a:rPr lang="en-US" smtClean="0"/>
              <a:t>10/31/2021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09FC-A0F3-4824-8C2D-17894652E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0E34A6-A003-4BAB-A3D8-773539339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50A7-4BC5-468B-ABD3-0EE2C8F8BC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0780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D1B71-E4B8-4336-AAD2-F187E2D2C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5AB210-1F0A-4595-A531-021C23BDE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EF1F-A3F8-4286-997C-C03EA8A55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36A0-CDDB-4F0B-BCA1-B8799DED4247}" type="datetimeFigureOut">
              <a:rPr lang="en-US" smtClean="0"/>
              <a:t>10/31/2021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8BC833-C026-4394-9DE3-857CD4E2D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BD0ECF-BF38-40EB-9C5E-C5C10D7B9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50A7-4BC5-468B-ABD3-0EE2C8F8BC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9734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FD815-7675-4893-913B-6B744B2A5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D3DC2-381E-43BC-AFF1-E1EA31F0F2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C0DF78-65FE-4160-91E1-D078C5C3F9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075C29-C298-430B-AB38-85F7CB991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36A0-CDDB-4F0B-BCA1-B8799DED4247}" type="datetimeFigureOut">
              <a:rPr lang="en-US" smtClean="0"/>
              <a:t>10/31/2021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DF69E5-6E6F-4705-B092-2DA1B1EBC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09ACC7-E0D3-4668-92A3-3E14B1DC6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50A7-4BC5-468B-ABD3-0EE2C8F8BC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131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AE342-F6BF-4775-AD35-47B70171B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F57FA9-3D6B-4D6E-8161-497C3CC507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AFF05B-6BF8-44DA-9402-CA4C29ACD7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3588FA-C26A-463F-B2FB-7273034964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6498A4-852D-404B-8AA9-38D7C36DD3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BF8DCB-27DF-4A74-929A-4D014FC51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36A0-CDDB-4F0B-BCA1-B8799DED4247}" type="datetimeFigureOut">
              <a:rPr lang="en-US" smtClean="0"/>
              <a:t>10/31/2021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7F974C-C106-4558-B7B8-B96370F6A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622485-1986-4433-BBFD-20D9BDD3C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50A7-4BC5-468B-ABD3-0EE2C8F8BC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0838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0D958-3CFE-4888-A796-0C4E09EE9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6CBC-CED0-4D08-829F-95058DCB4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36A0-CDDB-4F0B-BCA1-B8799DED4247}" type="datetimeFigureOut">
              <a:rPr lang="en-US" smtClean="0"/>
              <a:t>10/31/2021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995A7D-D54D-4BE7-9FE4-62C59887B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CDC5DB-390E-4B9A-B58D-C0B97F395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50A7-4BC5-468B-ABD3-0EE2C8F8BC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7134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D4DA9F-87D2-457D-8939-86C8E48AB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36A0-CDDB-4F0B-BCA1-B8799DED4247}" type="datetimeFigureOut">
              <a:rPr lang="en-US" smtClean="0"/>
              <a:t>10/31/2021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6C6E7B-D406-4AA6-872A-7830280F5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6310F0-9952-4550-967F-6B2E06FC7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50A7-4BC5-468B-ABD3-0EE2C8F8BC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1704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BA259-6942-44AB-9014-848846D22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B4743-341C-4A9A-B224-6A544CDA0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FACB45-DFDA-49D7-8821-0A2FF91B81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EB605F-A75F-4025-95AD-8662755C4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36A0-CDDB-4F0B-BCA1-B8799DED4247}" type="datetimeFigureOut">
              <a:rPr lang="en-US" smtClean="0"/>
              <a:t>10/31/2021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A24F08-B72A-4954-ADC3-03F431AA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6A6F25-854A-404C-98EF-64062233F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50A7-4BC5-468B-ABD3-0EE2C8F8BC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898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18D90-907C-491C-8F34-FC8A87421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D9137-C428-49CB-A23D-AE3945D0D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46513"/>
            <a:ext cx="10515600" cy="41304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2DFF66-D57B-4C03-AE22-7348B907A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8879-9BB3-4237-9B8A-3B55F69A14F4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53F36C-C416-4425-A3C9-8944AD007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8E09CC-6BE0-48BD-8B31-28F4CBD20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5332-FB83-477C-BEF6-5F3019E20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4218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60D93-E343-4A3C-BC78-F89B48EA0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015118-2995-4AE6-9F8B-992ECB7119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46A443-60AC-4F8D-A9A2-38C280B504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A11E34-B12D-4EB8-B623-55D4CD621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36A0-CDDB-4F0B-BCA1-B8799DED4247}" type="datetimeFigureOut">
              <a:rPr lang="en-US" smtClean="0"/>
              <a:t>10/31/2021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36E348-6E71-4BB6-B8D0-8A1AD1BAD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DA5F37-ABC2-4885-844A-6D608B46D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50A7-4BC5-468B-ABD3-0EE2C8F8BC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5478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FFCC3-8968-4750-8B41-BD6CD2EE5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3A1608-F057-4529-9EA0-AF21A01A8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58ABEE-6D9B-435A-921F-3ECB79464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36A0-CDDB-4F0B-BCA1-B8799DED4247}" type="datetimeFigureOut">
              <a:rPr lang="en-US" smtClean="0"/>
              <a:t>10/31/2021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688D6-2DDB-42DA-8AA7-78C911788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4B8CA-5063-4443-96D4-D38A4566B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50A7-4BC5-468B-ABD3-0EE2C8F8BC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0504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74AFFA-9397-400E-BE90-A86EA0E492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782B47-C6AE-42EF-A58C-EA753876EB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51FFF6-FBCE-4831-ACC0-1AC407B35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36A0-CDDB-4F0B-BCA1-B8799DED4247}" type="datetimeFigureOut">
              <a:rPr lang="en-US" smtClean="0"/>
              <a:t>10/31/2021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BFC87C-80B9-43FF-9AF4-9A3F47919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5A8A9F-64AE-4ED6-B870-9A103F0F0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450A7-4BC5-468B-ABD3-0EE2C8F8BC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144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0961C-2EA4-4140-ADC5-412155D5E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D7C039-1553-4B17-A325-DC9E82F991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C12C54-F76C-4FF4-A831-FC9FE1EB8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8879-9BB3-4237-9B8A-3B55F69A14F4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AD720C-9D9C-4924-8FD6-6181CFAB9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2312C0-05FB-4777-8949-601BA93F7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5332-FB83-477C-BEF6-5F3019E20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468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60864-6071-4F6D-B043-8B62E0021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1E0122-A0ED-4AAF-8118-75479E7FDC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EDFB74-0B18-4B1F-A406-25D9FBC01A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54417E-770A-474C-BA40-84AB38684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8879-9BB3-4237-9B8A-3B55F69A14F4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4E4194-0B44-4D3E-A830-BA1D26BA5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C23ECC-6B9F-4116-A64E-EEB3A6923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5332-FB83-477C-BEF6-5F3019E20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928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D9175-4863-4BDF-824C-3DD696472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C70B69-0245-4409-A767-877B0F0165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EBC79C-B6FE-49ED-9098-C4F2C5F3CE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9C1AF9-BDA9-472F-8254-3E17CF0022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C43CED-13A5-45AC-B330-50D76022A0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8353AA-8085-4B50-9F0F-05BD162E3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8879-9BB3-4237-9B8A-3B55F69A14F4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06597F-810E-4CC1-AD73-020E5F628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F28665-7EDA-4B1A-B1BA-ACFC4958E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5332-FB83-477C-BEF6-5F3019E20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773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C8799-61A5-46CE-8834-FFE69D551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36F91B-AF40-41EB-9368-5DE9703C6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8879-9BB3-4237-9B8A-3B55F69A14F4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14D363-1E48-4CAC-8C95-6DC52C3F6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EA0325-5A9C-48FD-99B2-A7180736A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5332-FB83-477C-BEF6-5F3019E20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863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5FDE60-21F8-4C5E-83B9-54A0F7CBE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8879-9BB3-4237-9B8A-3B55F69A14F4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A7D09D-D4C7-4474-83D9-7D7880A20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F8F238-2EA0-43AC-A0E7-61983F5DC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5332-FB83-477C-BEF6-5F3019E20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440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7C7DF-1C2D-4570-9DC5-FB43A3689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FC60FE-CC1D-4A50-AD85-63F6550B6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A4B43B-AB0B-4951-889A-94D64E5704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965F17-08F6-4374-8AF0-9C09E74F1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8879-9BB3-4237-9B8A-3B55F69A14F4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CA1D61-5DD4-4BA4-ABD9-0CE09B760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02E47D-F445-4420-BFCA-58983A42A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5332-FB83-477C-BEF6-5F3019E20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467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F182A-2798-40BE-AB11-687E2D01A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B4CEDA-A142-4B00-9D86-90FE5E21DE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11EB5B-B597-4DD8-935B-9AE19C8094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999534-6241-44CE-BE19-A77F65B2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8879-9BB3-4237-9B8A-3B55F69A14F4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47821-EFB0-4310-99EE-E5D59EFCC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82532B-D3CF-4CE3-A4E9-FDE27FF32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D5332-FB83-477C-BEF6-5F3019E20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22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1DB426-2066-4C59-8274-EB712D763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5E8E33-7316-417B-A188-552D8543AD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5993D3-BAED-4AE7-8888-B252A57C45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78879-9BB3-4237-9B8A-3B55F69A14F4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636CA0-5456-4FBE-84E7-782EC5CD99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F196AF-E2A2-48DE-A7F5-D613A4BC44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D5332-FB83-477C-BEF6-5F3019E20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892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0F9A0F-23B0-4D08-BF17-93A73692C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33F00A-DFB0-471A-933A-FA27893777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B6AE20-574C-4301-834F-44F40B2A08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B36A0-CDDB-4F0B-BCA1-B8799DED4247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7A3C2A-C86F-4AAD-A78E-D7D123D97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33F45B-C770-4C8C-882A-3C82DA7E4C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450A7-4BC5-468B-ABD3-0EE2C8F8B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332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DAD52-D841-432B-9E9E-B3DB5F11E9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962940"/>
          </a:xfrm>
        </p:spPr>
        <p:txBody>
          <a:bodyPr>
            <a:normAutofit/>
          </a:bodyPr>
          <a:lstStyle/>
          <a:p>
            <a:r>
              <a:rPr lang="en-US" b="1" dirty="0"/>
              <a:t>The Work </a:t>
            </a:r>
            <a:br>
              <a:rPr lang="en-US" b="1" dirty="0"/>
            </a:br>
            <a:r>
              <a:rPr lang="en-US" b="1" dirty="0"/>
              <a:t>of </a:t>
            </a:r>
            <a:br>
              <a:rPr lang="en-US" b="1" dirty="0"/>
            </a:br>
            <a:r>
              <a:rPr lang="en-US" b="1" dirty="0"/>
              <a:t>Christ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7EC8FD-0D55-4E36-B071-D322292799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4168" y="4634425"/>
            <a:ext cx="9144000" cy="195463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Oct 31, 2021 for MGC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 </a:t>
            </a:r>
            <a:endParaRPr lang="en-US" altLang="zh-TW" sz="2400" dirty="0">
              <a:solidFill>
                <a:srgbClr val="000000"/>
              </a:solidFill>
              <a:latin typeface="system-u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617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2694B-24EE-45D2-848E-DAE782646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lvl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4000" b="1" dirty="0"/>
              <a:t>Before we Start</a:t>
            </a:r>
            <a:br>
              <a:rPr lang="en-US" sz="4000" b="1" dirty="0"/>
            </a:br>
            <a:r>
              <a:rPr kumimoji="0" lang="zh-TW" altLang="en-US" sz="1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stem-ui"/>
                <a:ea typeface="新細明體" panose="02020500000000000000" pitchFamily="18" charset="-120"/>
                <a:cs typeface="+mn-cs"/>
              </a:rPr>
              <a:t> </a:t>
            </a:r>
            <a:br>
              <a:rPr kumimoji="0" lang="en-US" altLang="zh-TW" sz="1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stem-ui"/>
                <a:ea typeface="新細明體" panose="02020500000000000000" pitchFamily="18" charset="-120"/>
                <a:cs typeface="+mn-cs"/>
              </a:rPr>
            </a:br>
            <a:r>
              <a:rPr kumimoji="0" lang="en-US" altLang="zh-TW" sz="1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stem-ui"/>
                <a:ea typeface="新細明體" panose="02020500000000000000" pitchFamily="18" charset="-120"/>
                <a:cs typeface="+mn-cs"/>
              </a:rPr>
              <a:t> </a:t>
            </a:r>
            <a:endParaRPr 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A9ADA5-65E1-4A8C-A6C8-48A98F960F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Can you think of any historical person that has the most important contribution to mankind and why?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endParaRPr lang="en-US" sz="2000" dirty="0">
              <a:latin typeface="+mj-lt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120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2694B-24EE-45D2-848E-DAE782646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lvl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4000" b="1" dirty="0"/>
              <a:t>Let’s play a game  </a:t>
            </a:r>
            <a:r>
              <a:rPr kumimoji="0" lang="en-US" altLang="zh-TW" sz="1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stem-ui"/>
                <a:ea typeface="新細明體" panose="02020500000000000000" pitchFamily="18" charset="-120"/>
                <a:cs typeface="+mn-cs"/>
              </a:rPr>
              <a:t> </a:t>
            </a:r>
            <a:endParaRPr 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A9ADA5-65E1-4A8C-A6C8-48A98F960F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9"/>
            <a:ext cx="10515600" cy="448627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We will form two teams. Each team will work together to earn points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u="sng" dirty="0"/>
              <a:t>Activities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Please list all the work of Christ?( 3 min, 1 point for each correct ones) 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In your opinion, which work of Christ is most discussed( probably most important) and a brief explanation ( 3 min, 3 points for the correct one)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Match the bible verses with the work of Christ. Write your name next to the verse that you pick ( +/- 1 point for correct/incorrect one, 2 points for finishing first) 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+mj-lt"/>
              </a:rPr>
              <a:t> </a:t>
            </a:r>
            <a:endParaRPr lang="en-US" sz="2000" dirty="0">
              <a:latin typeface="+mj-lt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129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637E5-8C6C-4223-922B-73FE65761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5429A-A5B7-4E1C-BF3E-C90FEC6F0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/>
              <a:t>The Work of Christ</a:t>
            </a:r>
          </a:p>
          <a:p>
            <a:pPr marL="0" indent="0">
              <a:buNone/>
            </a:pPr>
            <a:r>
              <a:rPr lang="en-US" dirty="0"/>
              <a:t>Creation, Atonement, Mediator, Lord, Judge, King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/>
              <a:t>Bible verses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Roman 8:34; </a:t>
            </a:r>
            <a:r>
              <a:rPr lang="en-US" i="1" dirty="0"/>
              <a:t>2 Thessalonians 1:7-10;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Hebrew 7:25; Ephesians 1:19-22; </a:t>
            </a:r>
            <a:r>
              <a:rPr lang="en-US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John 1:3; 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1 Peter 1:18-19; Rev 5:9-12 </a:t>
            </a:r>
            <a:r>
              <a:rPr lang="en-US" i="1" dirty="0"/>
              <a:t>John 5:22,27; </a:t>
            </a:r>
            <a:r>
              <a:rPr lang="en-US" b="0" i="0" dirty="0">
                <a:solidFill>
                  <a:srgbClr val="0A0A0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Daniel 7:14; </a:t>
            </a:r>
            <a:r>
              <a:rPr lang="en-US" dirty="0"/>
              <a:t>Act 10:42; Act 17:31; </a:t>
            </a:r>
            <a:r>
              <a:rPr lang="en-US" i="1" dirty="0"/>
              <a:t>2 Corinthians 5:10; 2 Thessalonians 1:7-10; </a:t>
            </a:r>
            <a:r>
              <a:rPr lang="en-US" dirty="0"/>
              <a:t>Revelation 20:11-15; </a:t>
            </a:r>
            <a:r>
              <a:rPr lang="en-US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Colossians 1:16; </a:t>
            </a:r>
            <a:r>
              <a:rPr lang="en-US" b="0" i="0" dirty="0">
                <a:solidFill>
                  <a:srgbClr val="0A0A0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 Samuel 7:13; Jeremiah 23:5; Daniel 2:44; Zechariah 14:9;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Ephesians 1:19-22</a:t>
            </a:r>
          </a:p>
          <a:p>
            <a:pPr marL="0" indent="0">
              <a:buNone/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126223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A7467-42EE-49FF-85E0-C6EFC0B52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+mn-lt"/>
              </a:rPr>
              <a:t>The Work Of Christ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638D99-F695-4A4D-B422-F4F8005FDC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different approaches to this subject</a:t>
            </a:r>
          </a:p>
          <a:p>
            <a:r>
              <a:rPr lang="en-US" dirty="0"/>
              <a:t>The most common one is to present Jesus as Prophet, Priest and King</a:t>
            </a:r>
          </a:p>
          <a:p>
            <a:r>
              <a:rPr lang="en-US" dirty="0"/>
              <a:t>Today we will approach this subject from the past, the present and the future perspectives   </a:t>
            </a:r>
          </a:p>
        </p:txBody>
      </p:sp>
    </p:spTree>
    <p:extLst>
      <p:ext uri="{BB962C8B-B14F-4D97-AF65-F5344CB8AC3E}">
        <p14:creationId xmlns:p14="http://schemas.microsoft.com/office/powerpoint/2010/main" val="3745313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2E3CB-4FB8-4ED6-A4D5-A8D6087CC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0" i="0" dirty="0">
                <a:solidFill>
                  <a:srgbClr val="41414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Past Work of Christ: </a:t>
            </a:r>
            <a:br>
              <a:rPr lang="en-US" b="0" i="0" dirty="0">
                <a:solidFill>
                  <a:srgbClr val="41414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0" i="0" dirty="0">
                <a:solidFill>
                  <a:srgbClr val="41414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Creation and Atonement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FFCD1A-1EEE-4E2B-A998-2ADB249148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Christ’s role in Creation</a:t>
            </a:r>
          </a:p>
          <a:p>
            <a:r>
              <a:rPr lang="en-US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John 1:3</a:t>
            </a:r>
          </a:p>
          <a:p>
            <a:r>
              <a:rPr lang="en-US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Colossians 1:16</a:t>
            </a:r>
          </a:p>
          <a:p>
            <a:endParaRPr lang="en-US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u="sng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Christ as the Atonement</a:t>
            </a:r>
          </a:p>
          <a:p>
            <a:r>
              <a:rPr lang="en-US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Ephesians 1:19-22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1 Peter 1:18-19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Rev 5:9-12</a:t>
            </a:r>
            <a:endParaRPr lang="en-US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  <a:p>
            <a:endParaRPr lang="en-US" dirty="0"/>
          </a:p>
          <a:p>
            <a:pPr marL="0" indent="0">
              <a:buNone/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807802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2E3CB-4FB8-4ED6-A4D5-A8D6087CC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0" i="0" dirty="0">
                <a:solidFill>
                  <a:srgbClr val="41414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Present Work of Christ: </a:t>
            </a:r>
            <a:br>
              <a:rPr lang="en-US" b="0" i="0" dirty="0">
                <a:solidFill>
                  <a:srgbClr val="41414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0" i="0" dirty="0">
                <a:solidFill>
                  <a:srgbClr val="41414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Christ as Mediator and Lord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FFCD1A-1EEE-4E2B-A998-2ADB249148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Christ as Mediator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Roman 8:34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Hebrew 7:25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Christ as Lord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Ephesians 1:19-22</a:t>
            </a:r>
          </a:p>
          <a:p>
            <a:endParaRPr lang="en-US" dirty="0"/>
          </a:p>
          <a:p>
            <a:pPr marL="0" indent="0">
              <a:buNone/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334354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EA7E7-B3B9-4674-94BE-E51BCC622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Future Work of Christ: 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Christ as Coming Judge and Reigning 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7877D-903A-44D1-B53E-B60A77351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u="sng" dirty="0">
                <a:solidFill>
                  <a:srgbClr val="414141"/>
                </a:solidFill>
                <a:effectLst/>
              </a:rPr>
              <a:t>Christ as Coming Judge</a:t>
            </a:r>
          </a:p>
          <a:p>
            <a:r>
              <a:rPr lang="en-US" i="1" dirty="0"/>
              <a:t>John 5:22,27</a:t>
            </a:r>
          </a:p>
          <a:p>
            <a:r>
              <a:rPr lang="en-US" dirty="0"/>
              <a:t>Act 10:42</a:t>
            </a:r>
          </a:p>
          <a:p>
            <a:r>
              <a:rPr lang="en-US" dirty="0"/>
              <a:t>Act 17:31</a:t>
            </a:r>
          </a:p>
          <a:p>
            <a:r>
              <a:rPr lang="en-US" i="1" dirty="0"/>
              <a:t>2 Corinthians 5:10</a:t>
            </a:r>
          </a:p>
          <a:p>
            <a:r>
              <a:rPr lang="en-US" i="1" dirty="0"/>
              <a:t>2 Thessalonians 1:7-10</a:t>
            </a:r>
          </a:p>
          <a:p>
            <a:r>
              <a:rPr lang="en-US" dirty="0"/>
              <a:t>Revelation 20:11-15</a:t>
            </a:r>
          </a:p>
        </p:txBody>
      </p:sp>
    </p:spTree>
    <p:extLst>
      <p:ext uri="{BB962C8B-B14F-4D97-AF65-F5344CB8AC3E}">
        <p14:creationId xmlns:p14="http://schemas.microsoft.com/office/powerpoint/2010/main" val="2907453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EA7E7-B3B9-4674-94BE-E51BCC622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+mn-lt"/>
              </a:rPr>
              <a:t>The Future Work of Christ: Christ as Coming Judge and Reigning King, </a:t>
            </a:r>
            <a:r>
              <a:rPr lang="en-US" dirty="0" err="1">
                <a:latin typeface="+mn-lt"/>
              </a:rPr>
              <a:t>cont’u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7877D-903A-44D1-B53E-B60A77351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u="sng" dirty="0">
                <a:solidFill>
                  <a:srgbClr val="41414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Christ as Reigning King</a:t>
            </a:r>
          </a:p>
          <a:p>
            <a:r>
              <a:rPr lang="en-US" b="0" i="0" dirty="0">
                <a:solidFill>
                  <a:srgbClr val="0A0A0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 Samuel 7:13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0" i="0" dirty="0">
                <a:solidFill>
                  <a:srgbClr val="0A0A0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Jeremiah 23:5</a:t>
            </a:r>
          </a:p>
          <a:p>
            <a:r>
              <a:rPr lang="en-US" b="0" i="0" dirty="0">
                <a:solidFill>
                  <a:srgbClr val="0A0A0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Daniel 2:44 and Daniel 7:14 </a:t>
            </a:r>
          </a:p>
          <a:p>
            <a:r>
              <a:rPr lang="en-US" b="0" i="0" dirty="0">
                <a:solidFill>
                  <a:srgbClr val="0A0A0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Zechariah 14:9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Revelation 19-22</a:t>
            </a:r>
          </a:p>
        </p:txBody>
      </p:sp>
    </p:spTree>
    <p:extLst>
      <p:ext uri="{BB962C8B-B14F-4D97-AF65-F5344CB8AC3E}">
        <p14:creationId xmlns:p14="http://schemas.microsoft.com/office/powerpoint/2010/main" val="3265232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25681</TotalTime>
  <Words>418</Words>
  <Application>Microsoft Office PowerPoint</Application>
  <PresentationFormat>Widescreen</PresentationFormat>
  <Paragraphs>63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system-ui</vt:lpstr>
      <vt:lpstr>Arial</vt:lpstr>
      <vt:lpstr>Calibri</vt:lpstr>
      <vt:lpstr>Calibri Light</vt:lpstr>
      <vt:lpstr>Office Theme</vt:lpstr>
      <vt:lpstr>Custom Design</vt:lpstr>
      <vt:lpstr>The Work  of  Christ</vt:lpstr>
      <vt:lpstr>Before we Start    </vt:lpstr>
      <vt:lpstr>Let’s play a game   </vt:lpstr>
      <vt:lpstr>PowerPoint Presentation</vt:lpstr>
      <vt:lpstr>The Work Of Christ</vt:lpstr>
      <vt:lpstr>The Past Work of Christ:  Creation and Atonement</vt:lpstr>
      <vt:lpstr>The Present Work of Christ:  Christ as Mediator and Lord</vt:lpstr>
      <vt:lpstr>The Future Work of Christ:  Christ as Coming Judge and Reigning King</vt:lpstr>
      <vt:lpstr>The Future Work of Christ: Christ as Coming Judge and Reigning King, cont’u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Traps and Tricks, and Triumph of Time Management</dc:title>
  <dc:creator>k. kam</dc:creator>
  <cp:lastModifiedBy>k. kam</cp:lastModifiedBy>
  <cp:revision>132</cp:revision>
  <dcterms:created xsi:type="dcterms:W3CDTF">2021-06-27T19:25:19Z</dcterms:created>
  <dcterms:modified xsi:type="dcterms:W3CDTF">2021-10-31T13:21:28Z</dcterms:modified>
</cp:coreProperties>
</file>