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Roboto Slab"/>
      <p:regular r:id="rId22"/>
      <p:bold r:id="rId23"/>
    </p:embeddedFont>
    <p:embeddedFont>
      <p:font typeface="Roboto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Slab-regular.fntdata"/><Relationship Id="rId21" Type="http://schemas.openxmlformats.org/officeDocument/2006/relationships/slide" Target="slides/slide16.xml"/><Relationship Id="rId24" Type="http://schemas.openxmlformats.org/officeDocument/2006/relationships/font" Target="fonts/Roboto-regular.fntdata"/><Relationship Id="rId23" Type="http://schemas.openxmlformats.org/officeDocument/2006/relationships/font" Target="fonts/RobotoSlab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7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af3cd257b4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af3cd257b4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af3cd257b4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af3cd257b4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af3cd257b4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af3cd257b4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af3cd257b4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af3cd257b4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af3cd257b4_1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af3cd257b4_1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af3cd257b4_1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af3cd257b4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af3cd257b4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af3cd257b4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f3cd257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f3cd257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af3cd257b4_1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af3cd257b4_1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f3cd257b4_1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f3cd257b4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af3cd257b4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af3cd257b4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f3cd257b4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f3cd257b4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af3cd257b4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af3cd257b4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af3cd257b4_1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af3cd257b4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af3cd257b4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af3cd257b4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youtube.com/watch?v=NYQKAvPDatg" TargetMode="External"/><Relationship Id="rId4" Type="http://schemas.openxmlformats.org/officeDocument/2006/relationships/hyperlink" Target="https://www.youtube.com/watch?v=EhFEGeeg00g&amp;list=PLyFU6WeNzu3_EHEzEfkYClUVKYKnqX2TX&amp;index=1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MGC Yamaha Mixer and Zoom Guide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8" y="0"/>
            <a:ext cx="38576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4" cy="4838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p23"/>
          <p:cNvCxnSpPr/>
          <p:nvPr/>
        </p:nvCxnSpPr>
        <p:spPr>
          <a:xfrm flipH="1">
            <a:off x="2342075" y="773200"/>
            <a:ext cx="2767800" cy="26670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4" name="Google Shape;134;p23"/>
          <p:cNvSpPr txBox="1"/>
          <p:nvPr/>
        </p:nvSpPr>
        <p:spPr>
          <a:xfrm>
            <a:off x="5210725" y="560300"/>
            <a:ext cx="2969700" cy="8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Audio interface cable (printer cable), connect to the USB port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24"/>
          <p:cNvCxnSpPr/>
          <p:nvPr/>
        </p:nvCxnSpPr>
        <p:spPr>
          <a:xfrm flipH="1">
            <a:off x="3227400" y="1199025"/>
            <a:ext cx="1535100" cy="11655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1" name="Google Shape;141;p24"/>
          <p:cNvSpPr txBox="1"/>
          <p:nvPr/>
        </p:nvSpPr>
        <p:spPr>
          <a:xfrm>
            <a:off x="4773700" y="773200"/>
            <a:ext cx="3630600" cy="9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After setting up the mixer for Zoom, the audio in chapel may be too loud, adjust the speaker volume to the appropriate level before worship.</a:t>
            </a:r>
            <a:endParaRPr sz="2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5"/>
          <p:cNvPicPr preferRelativeResize="0"/>
          <p:nvPr/>
        </p:nvPicPr>
        <p:blipFill rotWithShape="1">
          <a:blip r:embed="rId3">
            <a:alphaModFix/>
          </a:blip>
          <a:srcRect b="0" l="0" r="20210" t="0"/>
          <a:stretch/>
        </p:blipFill>
        <p:spPr>
          <a:xfrm>
            <a:off x="152400" y="152400"/>
            <a:ext cx="2895599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 rotWithShape="1">
          <a:blip r:embed="rId4">
            <a:alphaModFix/>
          </a:blip>
          <a:srcRect b="0" l="-6551" r="12830" t="0"/>
          <a:stretch/>
        </p:blipFill>
        <p:spPr>
          <a:xfrm>
            <a:off x="3144375" y="62750"/>
            <a:ext cx="5674651" cy="483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25"/>
          <p:cNvCxnSpPr/>
          <p:nvPr/>
        </p:nvCxnSpPr>
        <p:spPr>
          <a:xfrm flipH="1" rot="10800000">
            <a:off x="2700625" y="2947050"/>
            <a:ext cx="1916100" cy="1165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9" name="Google Shape;149;p25"/>
          <p:cNvSpPr txBox="1"/>
          <p:nvPr/>
        </p:nvSpPr>
        <p:spPr>
          <a:xfrm>
            <a:off x="381000" y="3944475"/>
            <a:ext cx="2084400" cy="8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Send Zoom audio to speaker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387900" y="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Zoom audio setup (Part 1)</a:t>
            </a:r>
            <a:endParaRPr/>
          </a:p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4930600" y="3294525"/>
            <a:ext cx="3825600" cy="6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Unchecked this box</a:t>
            </a:r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 rotWithShape="1">
          <a:blip r:embed="rId3">
            <a:alphaModFix/>
          </a:blip>
          <a:srcRect b="0" l="0" r="35922" t="0"/>
          <a:stretch/>
        </p:blipFill>
        <p:spPr>
          <a:xfrm>
            <a:off x="0" y="563950"/>
            <a:ext cx="4695275" cy="45795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26"/>
          <p:cNvCxnSpPr/>
          <p:nvPr/>
        </p:nvCxnSpPr>
        <p:spPr>
          <a:xfrm rot="10800000">
            <a:off x="5289100" y="2353175"/>
            <a:ext cx="22500" cy="5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8" name="Google Shape;158;p26"/>
          <p:cNvCxnSpPr/>
          <p:nvPr/>
        </p:nvCxnSpPr>
        <p:spPr>
          <a:xfrm rot="10800000">
            <a:off x="3238425" y="3003125"/>
            <a:ext cx="1770600" cy="280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9" name="Google Shape;159;p26"/>
          <p:cNvCxnSpPr/>
          <p:nvPr/>
        </p:nvCxnSpPr>
        <p:spPr>
          <a:xfrm rot="10800000">
            <a:off x="3552175" y="2263675"/>
            <a:ext cx="1927500" cy="1680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0" name="Google Shape;160;p26"/>
          <p:cNvSpPr txBox="1"/>
          <p:nvPr/>
        </p:nvSpPr>
        <p:spPr>
          <a:xfrm>
            <a:off x="5546900" y="2196375"/>
            <a:ext cx="2734200" cy="5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Select MG-XU (Yamaha mixer)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61" name="Google Shape;161;p26"/>
          <p:cNvCxnSpPr/>
          <p:nvPr/>
        </p:nvCxnSpPr>
        <p:spPr>
          <a:xfrm flipH="1">
            <a:off x="4235900" y="1266275"/>
            <a:ext cx="1311000" cy="225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2" name="Google Shape;162;p26"/>
          <p:cNvSpPr txBox="1"/>
          <p:nvPr/>
        </p:nvSpPr>
        <p:spPr>
          <a:xfrm>
            <a:off x="5647750" y="487475"/>
            <a:ext cx="3171300" cy="15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Don’t select “MG-XU”</a:t>
            </a:r>
            <a:r>
              <a:rPr lang="en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we’ll use presenter’s PC to send audio to chapel speaker. 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title"/>
          </p:nvPr>
        </p:nvSpPr>
        <p:spPr>
          <a:xfrm>
            <a:off x="387900" y="2451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Part 2: Zoom audio setting =&gt; Advanced setting</a:t>
            </a:r>
            <a:endParaRPr sz="2800"/>
          </a:p>
        </p:txBody>
      </p:sp>
      <p:sp>
        <p:nvSpPr>
          <p:cNvPr id="168" name="Google Shape;168;p27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113" y="1085850"/>
            <a:ext cx="8562975" cy="40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>
            <p:ph type="title"/>
          </p:nvPr>
        </p:nvSpPr>
        <p:spPr>
          <a:xfrm>
            <a:off x="387900" y="882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Presenter PC audio setup</a:t>
            </a:r>
            <a:endParaRPr/>
          </a:p>
        </p:txBody>
      </p:sp>
      <p:pic>
        <p:nvPicPr>
          <p:cNvPr id="175" name="Google Shape;1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0450"/>
            <a:ext cx="5021150" cy="4150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28"/>
          <p:cNvCxnSpPr/>
          <p:nvPr/>
        </p:nvCxnSpPr>
        <p:spPr>
          <a:xfrm flipH="1">
            <a:off x="4919250" y="1288675"/>
            <a:ext cx="874200" cy="100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7" name="Google Shape;177;p28"/>
          <p:cNvSpPr txBox="1"/>
          <p:nvPr/>
        </p:nvSpPr>
        <p:spPr>
          <a:xfrm>
            <a:off x="5793450" y="689175"/>
            <a:ext cx="3171300" cy="15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lang="en" sz="2100">
                <a:solidFill>
                  <a:srgbClr val="FFFFFF"/>
                </a:solidFill>
                <a:highlight>
                  <a:srgbClr val="FF0000"/>
                </a:highlight>
                <a:latin typeface="Roboto"/>
                <a:ea typeface="Roboto"/>
                <a:cs typeface="Roboto"/>
                <a:sym typeface="Roboto"/>
              </a:rPr>
              <a:t>elect “MG-XU”</a:t>
            </a:r>
            <a:r>
              <a:rPr lang="en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(Yamaha mixer) t</a:t>
            </a:r>
            <a:r>
              <a:rPr lang="en" sz="2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 send audio to mixer, then to chapel speaker. </a:t>
            </a:r>
            <a:endParaRPr sz="2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Fix Quet USB Output on Yamaha MG10XU </a:t>
            </a:r>
            <a:r>
              <a:rPr lang="en"/>
              <a:t>(</a:t>
            </a:r>
            <a:r>
              <a:rPr lang="en"/>
              <a:t>Part 1</a:t>
            </a:r>
            <a:r>
              <a:rPr lang="en"/>
              <a:t>)</a:t>
            </a:r>
            <a:endParaRPr/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Plug your microphone into any channel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Turn on Phantom Power if you’re using a condenser microphone (Optional)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Turn the Level (bottom white knob) up to the triangle position. (Important, check the picture on the following page)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Increase the gain until the meter goes up to 0 (without going over) when you are speaking normally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Append </a:t>
            </a:r>
            <a:r>
              <a:rPr lang="en"/>
              <a:t>(MGC_Audio) to the end of zoom name to avoid being muted.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Adjust the stereo output (bottom right) up or down to bring your speakers to your desired volume.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p15"/>
          <p:cNvCxnSpPr/>
          <p:nvPr/>
        </p:nvCxnSpPr>
        <p:spPr>
          <a:xfrm flipH="1">
            <a:off x="1062400" y="3339350"/>
            <a:ext cx="3296700" cy="910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6" name="Google Shape;76;p15"/>
          <p:cNvSpPr txBox="1"/>
          <p:nvPr/>
        </p:nvSpPr>
        <p:spPr>
          <a:xfrm>
            <a:off x="4424475" y="3123200"/>
            <a:ext cx="1649100" cy="49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Triangle position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4936625" y="1006125"/>
            <a:ext cx="54162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8" name="Google Shape;78;p15"/>
          <p:cNvCxnSpPr/>
          <p:nvPr/>
        </p:nvCxnSpPr>
        <p:spPr>
          <a:xfrm flipH="1">
            <a:off x="750900" y="1019725"/>
            <a:ext cx="3630600" cy="10983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9" name="Google Shape;79;p15"/>
          <p:cNvSpPr txBox="1"/>
          <p:nvPr/>
        </p:nvSpPr>
        <p:spPr>
          <a:xfrm>
            <a:off x="4459950" y="818025"/>
            <a:ext cx="18825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Gain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Fix Quet USB Output on Yamaha MG10XU (Part 2)</a:t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87900" y="1064550"/>
            <a:ext cx="8368200" cy="35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the meter is hitting 0 when you speak normally, your USB output will be sending a signal that is as strong as it should be for your live stream or recording. You don’t want more level than this with a digital signal going to your recording device/computer.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Required - 8 min Yamaha mixer setup video: 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https://www.youtube.com/watch?v=NYQKAvPDatg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***********************************************************************************Optional - Mixer tutorial (beginner):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https://www.youtube.com/watch?v=EhFEGeeg00g&amp;list=PLyFU6WeNzu3_EHEzEfkYClUVKYKnqX2TX&amp;index=1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857625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17"/>
          <p:cNvCxnSpPr/>
          <p:nvPr/>
        </p:nvCxnSpPr>
        <p:spPr>
          <a:xfrm flipH="1">
            <a:off x="1893700" y="840450"/>
            <a:ext cx="2880000" cy="549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2" name="Google Shape;92;p17"/>
          <p:cNvSpPr txBox="1"/>
          <p:nvPr/>
        </p:nvSpPr>
        <p:spPr>
          <a:xfrm>
            <a:off x="4829725" y="504275"/>
            <a:ext cx="32832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Audio interface cable (printer cable), connect to PC usb port to output audio to Zoom meeting.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3" name="Google Shape;93;p17"/>
          <p:cNvCxnSpPr/>
          <p:nvPr/>
        </p:nvCxnSpPr>
        <p:spPr>
          <a:xfrm flipH="1">
            <a:off x="2891075" y="1591225"/>
            <a:ext cx="1994700" cy="3363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4" name="Google Shape;94;p17"/>
          <p:cNvSpPr txBox="1"/>
          <p:nvPr/>
        </p:nvSpPr>
        <p:spPr>
          <a:xfrm>
            <a:off x="4986625" y="1389525"/>
            <a:ext cx="24876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Connect to speaker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5" name="Google Shape;95;p17"/>
          <p:cNvCxnSpPr/>
          <p:nvPr/>
        </p:nvCxnSpPr>
        <p:spPr>
          <a:xfrm rot="10800000">
            <a:off x="2028150" y="2129075"/>
            <a:ext cx="3036900" cy="89700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6" name="Google Shape;96;p17"/>
          <p:cNvSpPr txBox="1"/>
          <p:nvPr/>
        </p:nvSpPr>
        <p:spPr>
          <a:xfrm>
            <a:off x="5053850" y="1994650"/>
            <a:ext cx="28128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Guitar Cable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7" name="Google Shape;97;p17"/>
          <p:cNvCxnSpPr/>
          <p:nvPr/>
        </p:nvCxnSpPr>
        <p:spPr>
          <a:xfrm rot="10800000">
            <a:off x="2263650" y="2700650"/>
            <a:ext cx="2577300" cy="67200"/>
          </a:xfrm>
          <a:prstGeom prst="straightConnector1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" name="Google Shape;98;p17"/>
          <p:cNvSpPr txBox="1"/>
          <p:nvPr/>
        </p:nvSpPr>
        <p:spPr>
          <a:xfrm>
            <a:off x="4941800" y="2554950"/>
            <a:ext cx="36978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Connect to Presenter’s PC with audio jack, so the online audio can be sent to mixer, then to the speaker.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18"/>
          <p:cNvCxnSpPr/>
          <p:nvPr/>
        </p:nvCxnSpPr>
        <p:spPr>
          <a:xfrm flipH="1">
            <a:off x="3986850" y="648825"/>
            <a:ext cx="3112500" cy="3121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05" name="Google Shape;105;p18"/>
          <p:cNvSpPr txBox="1"/>
          <p:nvPr/>
        </p:nvSpPr>
        <p:spPr>
          <a:xfrm>
            <a:off x="7127550" y="300900"/>
            <a:ext cx="1852500" cy="45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Printer Cable, connect to pc, to output audio to zoom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