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0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>
        <p:scale>
          <a:sx n="49" d="100"/>
          <a:sy n="49" d="100"/>
        </p:scale>
        <p:origin x="4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4T17:30:17.1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4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3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5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6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7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7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6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6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9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8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AC117-FB53-4695-8259-4229A1F0E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br>
              <a:rPr lang="zh-TW" altLang="en-US" sz="1400" dirty="0"/>
            </a:br>
            <a:r>
              <a:rPr lang="zh-TW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馬太福音</a:t>
            </a:r>
            <a:r>
              <a:rPr lang="zh-TW" altLang="en-US" sz="2800" b="0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：</a:t>
            </a:r>
            <a:r>
              <a:rPr lang="en-US" altLang="zh-TW" sz="2800" b="0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7:1-12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70068-2124-4B20-AEAB-D7C5AC5F6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8" y="4636008"/>
            <a:ext cx="4537695" cy="1572768"/>
          </a:xfrm>
        </p:spPr>
        <p:txBody>
          <a:bodyPr>
            <a:normAutofit/>
          </a:bodyPr>
          <a:lstStyle/>
          <a:p>
            <a:r>
              <a:rPr lang="zh-TW" altLang="en-US" sz="36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天國</a:t>
            </a:r>
            <a:r>
              <a:rPr lang="zh-TW" altLang="en-US" sz="36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關係</a:t>
            </a:r>
            <a:r>
              <a:rPr lang="zh-TW" altLang="en-US" sz="36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的</a:t>
            </a:r>
            <a:r>
              <a:rPr lang="zh-TW" altLang="en-US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縱橫之道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82A6BB"/>
          </a:solidFill>
          <a:ln w="38100" cap="rnd">
            <a:solidFill>
              <a:srgbClr val="82A6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, background pattern&#10;&#10;Description automatically generated">
            <a:extLst>
              <a:ext uri="{FF2B5EF4-FFF2-40B4-BE49-F238E27FC236}">
                <a16:creationId xmlns:a16="http://schemas.microsoft.com/office/drawing/2014/main" id="{8F65430C-AF88-477A-A7B5-DC4043275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904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4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82A6BB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5416B-A156-4A88-A118-52774F00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6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馬太福音</a:t>
            </a:r>
            <a:r>
              <a:rPr lang="zh-TW" altLang="en-US" sz="68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68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7:1-12</a:t>
            </a:r>
            <a:endParaRPr lang="en-US" sz="680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4E09A16-7752-46C8-889E-B466299EFD7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8200" y="2586789"/>
            <a:ext cx="10515600" cy="35901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1. 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你們不要評斷別人，免得你們被審判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2.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因為你們怎樣評斷別人，也必怎樣被審判；你們用甚麼量器量給人，也必用甚麼量器量給你們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3.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為甚麼看見你弟兄眼中有刺，卻不想自己眼中有梁木呢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？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4.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你自己眼中有梁木，怎能對你弟兄說『讓我去掉你眼中的刺』呢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？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5.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你這假冒為善的人！先去掉自己眼中的梁木，然後才能看得清楚，好去掉你弟兄眼中的刺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6.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不要把聖物給狗，也不要把你們的珍珠丟在豬面前，恐怕牠們踐踏了珍珠，轉過來咬你們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。」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7. 「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你們祈求，就給你們；尋找，就找到；叩門，就給你們開門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8.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因為凡祈求的，就得着；尋找的，就找到；叩門的，就給他開門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。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9.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你們中間誰有兒子求餅，反給他石頭呢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？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10.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求魚，反給他蛇呢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？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11.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你們雖然不好，尚且知道拿好東西給兒女，何況你們在天上的父，他豈不更要把好東西賜給求他的人嗎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？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12.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所以，無論何事，你們想要人怎樣待你們，你們也要怎樣待人，因為這就是律法和先知的道理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。」” </a:t>
            </a:r>
          </a:p>
        </p:txBody>
      </p:sp>
    </p:spTree>
    <p:extLst>
      <p:ext uri="{BB962C8B-B14F-4D97-AF65-F5344CB8AC3E}">
        <p14:creationId xmlns:p14="http://schemas.microsoft.com/office/powerpoint/2010/main" val="204169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11402ED-83B7-443F-A010-24AF1E85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3" b="10947"/>
          <a:stretch/>
        </p:blipFill>
        <p:spPr>
          <a:xfrm>
            <a:off x="764988" y="2481474"/>
            <a:ext cx="3368969" cy="1895052"/>
          </a:xfrm>
          <a:prstGeom prst="rect">
            <a:avLst/>
          </a:pr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82A6BB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B8ACA-8635-4CAA-81B6-C554973D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638089"/>
            <a:ext cx="5337270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altLang="en-US" sz="3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一、</a:t>
            </a:r>
            <a:br>
              <a:rPr kumimoji="0" lang="en-US" altLang="en-US" sz="3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天國横向相處的認知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（1-6）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人人之間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6304" y="2368177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82A6BB"/>
          </a:solidFill>
          <a:ln w="38100" cap="rnd">
            <a:solidFill>
              <a:srgbClr val="82A6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7F08D-B156-4500-8652-2109D6163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9355" y="2114890"/>
            <a:ext cx="5836016" cy="47156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en-US" altLang="zh-TW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「你們不要評斷別人，免得你們被審判。</a:t>
            </a:r>
            <a:b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zh-TW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因為你們怎樣評斷別人，也必怎樣被審判；你們用甚麼量器量給人，也必用甚麼量器量給你們。</a:t>
            </a:r>
            <a:b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zh-TW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為甚麼看見你弟兄眼中有刺，卻不想自己眼中有梁木呢？</a:t>
            </a:r>
            <a:b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zh-TW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你自己眼中有梁木，怎能對你弟兄說</a:t>
            </a:r>
            <a:r>
              <a:rPr kumimoji="0" lang="en-US" altLang="zh-TW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『</a:t>
            </a:r>
            <a: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讓我去掉你眼中的刺</a:t>
            </a:r>
            <a:r>
              <a:rPr kumimoji="0" lang="en-US" altLang="zh-TW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』</a:t>
            </a:r>
            <a: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呢？</a:t>
            </a:r>
            <a:b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zh-TW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你這假冒為善的人！先去掉自己眼中的梁木，然後才能看得清楚，好去掉你弟兄眼中的刺。</a:t>
            </a:r>
            <a:b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zh-TW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kumimoji="0" lang="zh-TW" altLang="en-US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不要把聖物給狗，也不要把你們的珍珠丟在豬面前，恐怕牠們踐踏了珍珠，轉過來咬你們。」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05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3B27C-0514-4DF3-BB4E-B77AA559A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3200" b="0" i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</a:t>
            </a:r>
            <a:r>
              <a:rPr lang="zh-TW" altLang="en-US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天國縱向應對的認知</a:t>
            </a:r>
            <a:r>
              <a:rPr lang="zh-TW" altLang="en-US" sz="3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sz="3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7-11</a:t>
            </a:r>
            <a:r>
              <a:rPr lang="zh-TW" altLang="en-US" sz="3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br>
              <a:rPr lang="en-US" altLang="zh-TW" sz="3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200" b="0" i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zh-TW" altLang="en-US" sz="32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天人之間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82A6BB"/>
          </a:solidFill>
          <a:ln w="38100" cap="rnd">
            <a:solidFill>
              <a:srgbClr val="82A6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523E1-231D-47DF-ACEC-FD1E13B1C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「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你們祈求，就給你們；尋找，就找到；叩門，就給你們開門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b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因為凡祈求的，就得着；尋找的，就找到；叩門的，就給他開門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b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你們中間誰有兒子求餅，反給他石頭呢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b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求魚，反給他蛇呢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b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kumimoji="0" lang="en-US" altLang="en-US" sz="2700" b="1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你們雖然不好，尚且知道拿好東西給兒女，何況你們在天上的父，他豈不更要把好東西賜給求他的人嗎</a:t>
            </a:r>
            <a:r>
              <a:rPr kumimoji="0" lang="en-US" altLang="en-US" sz="27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TW" sz="27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Calendar&#10;&#10;Description automatically generated">
            <a:extLst>
              <a:ext uri="{FF2B5EF4-FFF2-40B4-BE49-F238E27FC236}">
                <a16:creationId xmlns:a16="http://schemas.microsoft.com/office/drawing/2014/main" id="{9875166C-9B74-4AC2-A710-8A2F46CC6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1" r="1625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82A6BB"/>
          </a:solidFill>
          <a:ln w="25400">
            <a:solidFill>
              <a:srgbClr val="82A6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917CA-E5ED-45D1-B69C-995B7122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60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三、</a:t>
            </a:r>
            <a:r>
              <a:rPr lang="zh-TW" altLang="en-US" sz="3600" b="1" i="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天國縱横關係的核心</a:t>
            </a:r>
            <a:r>
              <a:rPr lang="zh-TW" altLang="en-US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（</a:t>
            </a:r>
            <a:r>
              <a:rPr lang="en-US" altLang="zh-TW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12</a:t>
            </a:r>
            <a:r>
              <a:rPr lang="zh-TW" altLang="en-US" sz="24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） </a:t>
            </a:r>
            <a:r>
              <a:rPr lang="zh-TW" altLang="en-US" sz="2400" b="0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lang="zh-TW" altLang="en-US" sz="36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十架中心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8A94D-F397-4CD5-854E-5BFA27B29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1467" y="2607733"/>
            <a:ext cx="9889067" cy="328506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所以，</a:t>
            </a:r>
            <a:endParaRPr lang="en-US" altLang="zh-TW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無論何事，你們想要人怎樣待你們，</a:t>
            </a:r>
            <a:endParaRPr lang="en-US" altLang="zh-TW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你們也要怎樣待人，</a:t>
            </a:r>
            <a:endParaRPr lang="en-US" altLang="zh-TW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因為這是律法和先知的道理。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6170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A2441"/>
      </a:dk2>
      <a:lt2>
        <a:srgbClr val="E8E4E2"/>
      </a:lt2>
      <a:accent1>
        <a:srgbClr val="82A6BB"/>
      </a:accent1>
      <a:accent2>
        <a:srgbClr val="7F8CBA"/>
      </a:accent2>
      <a:accent3>
        <a:srgbClr val="9F96C6"/>
      </a:accent3>
      <a:accent4>
        <a:srgbClr val="A37FBA"/>
      </a:accent4>
      <a:accent5>
        <a:srgbClr val="C492C3"/>
      </a:accent5>
      <a:accent6>
        <a:srgbClr val="BA7FA0"/>
      </a:accent6>
      <a:hlink>
        <a:srgbClr val="A7775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506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Modern Love</vt:lpstr>
      <vt:lpstr>The Hand</vt:lpstr>
      <vt:lpstr>SketchyVTI</vt:lpstr>
      <vt:lpstr> 馬太福音：7:1-12</vt:lpstr>
      <vt:lpstr>馬太福音：7:1-12</vt:lpstr>
      <vt:lpstr>一、 天國横向相處的認知（1-6） ～人人之間</vt:lpstr>
      <vt:lpstr>二、天國縱向應對的認知（7-11） ～天人之間</vt:lpstr>
      <vt:lpstr>三、天國縱横關係的核心（12） ～十架中心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馬太福音：7:1-12</dc:title>
  <dc:creator>Joji Chiu</dc:creator>
  <cp:lastModifiedBy>Joji Chiu</cp:lastModifiedBy>
  <cp:revision>4</cp:revision>
  <dcterms:created xsi:type="dcterms:W3CDTF">2020-11-14T17:34:03Z</dcterms:created>
  <dcterms:modified xsi:type="dcterms:W3CDTF">2020-11-14T17:54:01Z</dcterms:modified>
</cp:coreProperties>
</file>