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76" r:id="rId6"/>
    <p:sldId id="278" r:id="rId7"/>
    <p:sldId id="280" r:id="rId8"/>
    <p:sldId id="263" r:id="rId9"/>
    <p:sldId id="272" r:id="rId10"/>
    <p:sldId id="273" r:id="rId11"/>
    <p:sldId id="265" r:id="rId12"/>
    <p:sldId id="279" r:id="rId13"/>
    <p:sldId id="270" r:id="rId14"/>
    <p:sldId id="269" r:id="rId15"/>
    <p:sldId id="271" r:id="rId16"/>
    <p:sldId id="266" r:id="rId17"/>
    <p:sldId id="281" r:id="rId18"/>
    <p:sldId id="267" r:id="rId19"/>
    <p:sldId id="261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750FBF-904B-4B75-BC0E-F821FB3DE0D8}" v="6" dt="2020-08-16T15:54:39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3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676596-6363-4DB5-8F8A-844C6AB23BC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DC93F38-8A0E-4E7B-9792-30A37B331463}">
      <dgm:prSet/>
      <dgm:spPr/>
      <dgm:t>
        <a:bodyPr/>
        <a:lstStyle/>
        <a:p>
          <a:r>
            <a:rPr 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一、以色列民集体认罪敬拜（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1-4</a:t>
          </a:r>
          <a:r>
            <a:rPr 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351AE2-0A97-41FD-9802-C538B9E83195}" type="parTrans" cxnId="{EA6F0E14-2311-48D2-A022-71C66DD2BB1B}">
      <dgm:prSet/>
      <dgm:spPr/>
      <dgm:t>
        <a:bodyPr/>
        <a:lstStyle/>
        <a:p>
          <a:endParaRPr lang="en-US"/>
        </a:p>
      </dgm:t>
    </dgm:pt>
    <dgm:pt modelId="{2289A33F-D2AC-4772-9579-B2B836D3A95E}" type="sibTrans" cxnId="{EA6F0E14-2311-48D2-A022-71C66DD2BB1B}">
      <dgm:prSet/>
      <dgm:spPr/>
      <dgm:t>
        <a:bodyPr/>
        <a:lstStyle/>
        <a:p>
          <a:endParaRPr lang="en-US"/>
        </a:p>
      </dgm:t>
    </dgm:pt>
    <dgm:pt modelId="{18CFBF26-23AF-40B6-95F6-1152F0EB238C}">
      <dgm:prSet/>
      <dgm:spPr/>
      <dgm:t>
        <a:bodyPr/>
        <a:lstStyle/>
        <a:p>
          <a:r>
            <a:rPr 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二、利未人</a:t>
          </a:r>
          <a:r>
            <a: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帶</a:t>
          </a:r>
          <a:r>
            <a:rPr 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领会众称颂神（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F25ACB-BB64-4B9D-85FB-89004AD78799}" type="parTrans" cxnId="{6F27D511-FAB4-4AB1-8619-2AC53C48D513}">
      <dgm:prSet/>
      <dgm:spPr/>
      <dgm:t>
        <a:bodyPr/>
        <a:lstStyle/>
        <a:p>
          <a:endParaRPr lang="en-US"/>
        </a:p>
      </dgm:t>
    </dgm:pt>
    <dgm:pt modelId="{05F61DC5-F6B3-402F-8A41-000F8ED47805}" type="sibTrans" cxnId="{6F27D511-FAB4-4AB1-8619-2AC53C48D513}">
      <dgm:prSet/>
      <dgm:spPr/>
      <dgm:t>
        <a:bodyPr/>
        <a:lstStyle/>
        <a:p>
          <a:endParaRPr lang="en-US"/>
        </a:p>
      </dgm:t>
    </dgm:pt>
    <dgm:pt modelId="{09AA8E73-9072-4FF9-AD34-97D6C795AD5C}">
      <dgm:prSet/>
      <dgm:spPr/>
      <dgm:t>
        <a:bodyPr/>
        <a:lstStyle/>
        <a:p>
          <a:r>
            <a:rPr 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三、称颂神的属性和大作为（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6-15</a:t>
          </a:r>
          <a:r>
            <a:rPr 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28E8A4-55B3-4B9A-9A10-E813001BECDF}" type="parTrans" cxnId="{8FA2FC25-11E5-4681-B50B-E7C114B96CB5}">
      <dgm:prSet/>
      <dgm:spPr/>
      <dgm:t>
        <a:bodyPr/>
        <a:lstStyle/>
        <a:p>
          <a:endParaRPr lang="en-US"/>
        </a:p>
      </dgm:t>
    </dgm:pt>
    <dgm:pt modelId="{3123B9C0-3B8A-40B5-85A5-5A340BB39C02}" type="sibTrans" cxnId="{8FA2FC25-11E5-4681-B50B-E7C114B96CB5}">
      <dgm:prSet/>
      <dgm:spPr/>
      <dgm:t>
        <a:bodyPr/>
        <a:lstStyle/>
        <a:p>
          <a:endParaRPr lang="en-US"/>
        </a:p>
      </dgm:t>
    </dgm:pt>
    <dgm:pt modelId="{A69C6295-A1D3-48A2-8F0A-27305B83FC2B}">
      <dgm:prSet/>
      <dgm:spPr/>
      <dgm:t>
        <a:bodyPr/>
        <a:lstStyle/>
        <a:p>
          <a:r>
            <a:rPr 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四、数算主恩並点出祖过（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16-31</a:t>
          </a:r>
          <a:r>
            <a:rPr 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A3461C-BF61-4EFF-A1DC-6AAEE3AA46D2}" type="parTrans" cxnId="{48BC2A64-BB4B-4DB8-A4E1-27175268E211}">
      <dgm:prSet/>
      <dgm:spPr/>
      <dgm:t>
        <a:bodyPr/>
        <a:lstStyle/>
        <a:p>
          <a:endParaRPr lang="en-US"/>
        </a:p>
      </dgm:t>
    </dgm:pt>
    <dgm:pt modelId="{A126B9D8-CA08-45E4-9F35-C11C5BBA7972}" type="sibTrans" cxnId="{48BC2A64-BB4B-4DB8-A4E1-27175268E211}">
      <dgm:prSet/>
      <dgm:spPr/>
      <dgm:t>
        <a:bodyPr/>
        <a:lstStyle/>
        <a:p>
          <a:endParaRPr lang="en-US"/>
        </a:p>
      </dgm:t>
    </dgm:pt>
    <dgm:pt modelId="{461B7F85-5934-4F8D-9A60-468BC7E8CA77}">
      <dgm:prSet/>
      <dgm:spPr/>
      <dgm:t>
        <a:bodyPr/>
        <a:lstStyle/>
        <a:p>
          <a:r>
            <a:rPr 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五、与神求神怜悯并立下誓约（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32-38</a:t>
          </a:r>
          <a:r>
            <a:rPr 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3610EE-0F2F-4DDB-AD40-37AD134A4EDA}" type="parTrans" cxnId="{B1F81968-7DC6-42C8-A199-C87D91E58231}">
      <dgm:prSet/>
      <dgm:spPr/>
      <dgm:t>
        <a:bodyPr/>
        <a:lstStyle/>
        <a:p>
          <a:endParaRPr lang="en-US"/>
        </a:p>
      </dgm:t>
    </dgm:pt>
    <dgm:pt modelId="{EFE3C4DB-C51F-414F-A5C6-ECBF393BDB1E}" type="sibTrans" cxnId="{B1F81968-7DC6-42C8-A199-C87D91E58231}">
      <dgm:prSet/>
      <dgm:spPr/>
      <dgm:t>
        <a:bodyPr/>
        <a:lstStyle/>
        <a:p>
          <a:endParaRPr lang="en-US"/>
        </a:p>
      </dgm:t>
    </dgm:pt>
    <dgm:pt modelId="{5FCF4793-F557-4997-892A-A095FD07DB01}" type="pres">
      <dgm:prSet presAssocID="{C9676596-6363-4DB5-8F8A-844C6AB23BCD}" presName="linear" presStyleCnt="0">
        <dgm:presLayoutVars>
          <dgm:animLvl val="lvl"/>
          <dgm:resizeHandles val="exact"/>
        </dgm:presLayoutVars>
      </dgm:prSet>
      <dgm:spPr/>
    </dgm:pt>
    <dgm:pt modelId="{8291029E-2C29-4AA8-8F62-F392D0EEE788}" type="pres">
      <dgm:prSet presAssocID="{2DC93F38-8A0E-4E7B-9792-30A37B33146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FC77DB2-D86F-4FBC-9651-8CCDF524D875}" type="pres">
      <dgm:prSet presAssocID="{2289A33F-D2AC-4772-9579-B2B836D3A95E}" presName="spacer" presStyleCnt="0"/>
      <dgm:spPr/>
    </dgm:pt>
    <dgm:pt modelId="{46C0DE66-D4BD-4493-833E-5B944A51B845}" type="pres">
      <dgm:prSet presAssocID="{18CFBF26-23AF-40B6-95F6-1152F0EB238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BF03EB8-EBFC-4E71-897B-01D2E3471E08}" type="pres">
      <dgm:prSet presAssocID="{05F61DC5-F6B3-402F-8A41-000F8ED47805}" presName="spacer" presStyleCnt="0"/>
      <dgm:spPr/>
    </dgm:pt>
    <dgm:pt modelId="{7CF6F3A2-7967-4017-812E-A4FE17FF4092}" type="pres">
      <dgm:prSet presAssocID="{09AA8E73-9072-4FF9-AD34-97D6C795AD5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881A77D-2B29-4418-87FB-0499A73BCCE3}" type="pres">
      <dgm:prSet presAssocID="{3123B9C0-3B8A-40B5-85A5-5A340BB39C02}" presName="spacer" presStyleCnt="0"/>
      <dgm:spPr/>
    </dgm:pt>
    <dgm:pt modelId="{D9F89AC6-033C-4DEC-8CD9-D3DBBBD1A92F}" type="pres">
      <dgm:prSet presAssocID="{A69C6295-A1D3-48A2-8F0A-27305B83FC2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7294D78-F89A-4222-B597-B61AEDFF828E}" type="pres">
      <dgm:prSet presAssocID="{A126B9D8-CA08-45E4-9F35-C11C5BBA7972}" presName="spacer" presStyleCnt="0"/>
      <dgm:spPr/>
    </dgm:pt>
    <dgm:pt modelId="{77E8C71B-58AA-4CE8-A7F8-03AFE1EADA0C}" type="pres">
      <dgm:prSet presAssocID="{461B7F85-5934-4F8D-9A60-468BC7E8CA7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7CE9803-AC0E-4B7D-AC92-8598835A95CD}" type="presOf" srcId="{2DC93F38-8A0E-4E7B-9792-30A37B331463}" destId="{8291029E-2C29-4AA8-8F62-F392D0EEE788}" srcOrd="0" destOrd="0" presId="urn:microsoft.com/office/officeart/2005/8/layout/vList2"/>
    <dgm:cxn modelId="{31D50D07-80AF-41DC-99DB-6C1C4646A858}" type="presOf" srcId="{18CFBF26-23AF-40B6-95F6-1152F0EB238C}" destId="{46C0DE66-D4BD-4493-833E-5B944A51B845}" srcOrd="0" destOrd="0" presId="urn:microsoft.com/office/officeart/2005/8/layout/vList2"/>
    <dgm:cxn modelId="{6F27D511-FAB4-4AB1-8619-2AC53C48D513}" srcId="{C9676596-6363-4DB5-8F8A-844C6AB23BCD}" destId="{18CFBF26-23AF-40B6-95F6-1152F0EB238C}" srcOrd="1" destOrd="0" parTransId="{EFF25ACB-BB64-4B9D-85FB-89004AD78799}" sibTransId="{05F61DC5-F6B3-402F-8A41-000F8ED47805}"/>
    <dgm:cxn modelId="{EA6F0E14-2311-48D2-A022-71C66DD2BB1B}" srcId="{C9676596-6363-4DB5-8F8A-844C6AB23BCD}" destId="{2DC93F38-8A0E-4E7B-9792-30A37B331463}" srcOrd="0" destOrd="0" parTransId="{9D351AE2-0A97-41FD-9802-C538B9E83195}" sibTransId="{2289A33F-D2AC-4772-9579-B2B836D3A95E}"/>
    <dgm:cxn modelId="{B4127D17-ED6A-4B8B-9DA8-1742CACC6B5F}" type="presOf" srcId="{09AA8E73-9072-4FF9-AD34-97D6C795AD5C}" destId="{7CF6F3A2-7967-4017-812E-A4FE17FF4092}" srcOrd="0" destOrd="0" presId="urn:microsoft.com/office/officeart/2005/8/layout/vList2"/>
    <dgm:cxn modelId="{92F01025-93BB-431F-9AF3-3EC0B76B3C99}" type="presOf" srcId="{A69C6295-A1D3-48A2-8F0A-27305B83FC2B}" destId="{D9F89AC6-033C-4DEC-8CD9-D3DBBBD1A92F}" srcOrd="0" destOrd="0" presId="urn:microsoft.com/office/officeart/2005/8/layout/vList2"/>
    <dgm:cxn modelId="{8FA2FC25-11E5-4681-B50B-E7C114B96CB5}" srcId="{C9676596-6363-4DB5-8F8A-844C6AB23BCD}" destId="{09AA8E73-9072-4FF9-AD34-97D6C795AD5C}" srcOrd="2" destOrd="0" parTransId="{4328E8A4-55B3-4B9A-9A10-E813001BECDF}" sibTransId="{3123B9C0-3B8A-40B5-85A5-5A340BB39C02}"/>
    <dgm:cxn modelId="{E354583D-48A4-4C91-B7C9-863FFF0C4A53}" type="presOf" srcId="{C9676596-6363-4DB5-8F8A-844C6AB23BCD}" destId="{5FCF4793-F557-4997-892A-A095FD07DB01}" srcOrd="0" destOrd="0" presId="urn:microsoft.com/office/officeart/2005/8/layout/vList2"/>
    <dgm:cxn modelId="{48BC2A64-BB4B-4DB8-A4E1-27175268E211}" srcId="{C9676596-6363-4DB5-8F8A-844C6AB23BCD}" destId="{A69C6295-A1D3-48A2-8F0A-27305B83FC2B}" srcOrd="3" destOrd="0" parTransId="{55A3461C-BF61-4EFF-A1DC-6AAEE3AA46D2}" sibTransId="{A126B9D8-CA08-45E4-9F35-C11C5BBA7972}"/>
    <dgm:cxn modelId="{B1F81968-7DC6-42C8-A199-C87D91E58231}" srcId="{C9676596-6363-4DB5-8F8A-844C6AB23BCD}" destId="{461B7F85-5934-4F8D-9A60-468BC7E8CA77}" srcOrd="4" destOrd="0" parTransId="{383610EE-0F2F-4DDB-AD40-37AD134A4EDA}" sibTransId="{EFE3C4DB-C51F-414F-A5C6-ECBF393BDB1E}"/>
    <dgm:cxn modelId="{86585AB8-3341-4CBB-95C3-C69FA59AD713}" type="presOf" srcId="{461B7F85-5934-4F8D-9A60-468BC7E8CA77}" destId="{77E8C71B-58AA-4CE8-A7F8-03AFE1EADA0C}" srcOrd="0" destOrd="0" presId="urn:microsoft.com/office/officeart/2005/8/layout/vList2"/>
    <dgm:cxn modelId="{4FDEC578-9CEE-4C1F-83C3-CA9F45B699CD}" type="presParOf" srcId="{5FCF4793-F557-4997-892A-A095FD07DB01}" destId="{8291029E-2C29-4AA8-8F62-F392D0EEE788}" srcOrd="0" destOrd="0" presId="urn:microsoft.com/office/officeart/2005/8/layout/vList2"/>
    <dgm:cxn modelId="{0CB234A6-865F-4591-B8C6-FC4E12A74F75}" type="presParOf" srcId="{5FCF4793-F557-4997-892A-A095FD07DB01}" destId="{FFC77DB2-D86F-4FBC-9651-8CCDF524D875}" srcOrd="1" destOrd="0" presId="urn:microsoft.com/office/officeart/2005/8/layout/vList2"/>
    <dgm:cxn modelId="{F6782001-2E34-4B04-BDC6-24E115E18A5B}" type="presParOf" srcId="{5FCF4793-F557-4997-892A-A095FD07DB01}" destId="{46C0DE66-D4BD-4493-833E-5B944A51B845}" srcOrd="2" destOrd="0" presId="urn:microsoft.com/office/officeart/2005/8/layout/vList2"/>
    <dgm:cxn modelId="{08663DA5-2BBB-413C-B060-9B66FB65E68D}" type="presParOf" srcId="{5FCF4793-F557-4997-892A-A095FD07DB01}" destId="{FBF03EB8-EBFC-4E71-897B-01D2E3471E08}" srcOrd="3" destOrd="0" presId="urn:microsoft.com/office/officeart/2005/8/layout/vList2"/>
    <dgm:cxn modelId="{C54F15DB-42F7-4801-A1E2-DCF87D114BC0}" type="presParOf" srcId="{5FCF4793-F557-4997-892A-A095FD07DB01}" destId="{7CF6F3A2-7967-4017-812E-A4FE17FF4092}" srcOrd="4" destOrd="0" presId="urn:microsoft.com/office/officeart/2005/8/layout/vList2"/>
    <dgm:cxn modelId="{C02C36C4-7BD0-486D-972D-379D84E725C8}" type="presParOf" srcId="{5FCF4793-F557-4997-892A-A095FD07DB01}" destId="{0881A77D-2B29-4418-87FB-0499A73BCCE3}" srcOrd="5" destOrd="0" presId="urn:microsoft.com/office/officeart/2005/8/layout/vList2"/>
    <dgm:cxn modelId="{8273C164-9E6F-4E3E-8B55-3FE26A8BF836}" type="presParOf" srcId="{5FCF4793-F557-4997-892A-A095FD07DB01}" destId="{D9F89AC6-033C-4DEC-8CD9-D3DBBBD1A92F}" srcOrd="6" destOrd="0" presId="urn:microsoft.com/office/officeart/2005/8/layout/vList2"/>
    <dgm:cxn modelId="{75D81C5A-CA89-4296-AC36-944F010EB969}" type="presParOf" srcId="{5FCF4793-F557-4997-892A-A095FD07DB01}" destId="{17294D78-F89A-4222-B597-B61AEDFF828E}" srcOrd="7" destOrd="0" presId="urn:microsoft.com/office/officeart/2005/8/layout/vList2"/>
    <dgm:cxn modelId="{5DE47E18-B79F-43E2-BB6F-7D94A825BAFE}" type="presParOf" srcId="{5FCF4793-F557-4997-892A-A095FD07DB01}" destId="{77E8C71B-58AA-4CE8-A7F8-03AFE1EADA0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616785E-76B7-4831-A7DE-3C218CBC6A7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75649E-EFBC-4956-B63D-0B5C498BA5D6}">
      <dgm:prSet/>
      <dgm:spPr/>
      <dgm:t>
        <a:bodyPr/>
        <a:lstStyle/>
        <a:p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感性的认罪促进亲密的关系（诗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51:10-12</a:t>
          </a:r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4F46DC-219F-4C56-B475-4DA3CC937EE4}" type="parTrans" cxnId="{DB14009C-D9C3-4F8A-AED4-5482CA5E5CE1}">
      <dgm:prSet/>
      <dgm:spPr/>
      <dgm:t>
        <a:bodyPr/>
        <a:lstStyle/>
        <a:p>
          <a:endParaRPr lang="en-US"/>
        </a:p>
      </dgm:t>
    </dgm:pt>
    <dgm:pt modelId="{4C60AF25-4CFD-45D6-8BC4-254CA83C23E1}" type="sibTrans" cxnId="{DB14009C-D9C3-4F8A-AED4-5482CA5E5CE1}">
      <dgm:prSet/>
      <dgm:spPr/>
      <dgm:t>
        <a:bodyPr/>
        <a:lstStyle/>
        <a:p>
          <a:endParaRPr lang="en-US"/>
        </a:p>
      </dgm:t>
    </dgm:pt>
    <dgm:pt modelId="{94E08031-AB9B-446C-9D92-E9C5DFEE2CF0}">
      <dgm:prSet/>
      <dgm:spPr/>
      <dgm:t>
        <a:bodyPr/>
        <a:lstStyle/>
        <a:p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BD0C07-66B9-4B3E-AF47-240061D40A78}" type="sibTrans" cxnId="{477F6AEF-97C1-49E2-956C-FAD6A122AB26}">
      <dgm:prSet/>
      <dgm:spPr/>
      <dgm:t>
        <a:bodyPr/>
        <a:lstStyle/>
        <a:p>
          <a:endParaRPr lang="en-US"/>
        </a:p>
      </dgm:t>
    </dgm:pt>
    <dgm:pt modelId="{2C56A334-3EAE-4217-AE89-7CD9D9DC79FD}" type="parTrans" cxnId="{477F6AEF-97C1-49E2-956C-FAD6A122AB26}">
      <dgm:prSet/>
      <dgm:spPr/>
      <dgm:t>
        <a:bodyPr/>
        <a:lstStyle/>
        <a:p>
          <a:endParaRPr lang="en-US"/>
        </a:p>
      </dgm:t>
    </dgm:pt>
    <dgm:pt modelId="{BE7E9A4E-8AEF-44A9-AAFD-13DF57A67B61}">
      <dgm:prSet/>
      <dgm:spPr/>
      <dgm:t>
        <a:bodyPr/>
        <a:lstStyle/>
        <a:p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4B38DC-5003-4973-B47B-E58E638F4B53}" type="sibTrans" cxnId="{CAEF3200-E6D3-4665-BB12-BE4FF0BE0410}">
      <dgm:prSet/>
      <dgm:spPr/>
      <dgm:t>
        <a:bodyPr/>
        <a:lstStyle/>
        <a:p>
          <a:endParaRPr lang="en-US"/>
        </a:p>
      </dgm:t>
    </dgm:pt>
    <dgm:pt modelId="{2231369C-3CCC-467E-8CFD-B8AC2DBD5E83}" type="parTrans" cxnId="{CAEF3200-E6D3-4665-BB12-BE4FF0BE0410}">
      <dgm:prSet/>
      <dgm:spPr/>
      <dgm:t>
        <a:bodyPr/>
        <a:lstStyle/>
        <a:p>
          <a:endParaRPr lang="en-US"/>
        </a:p>
      </dgm:t>
    </dgm:pt>
    <dgm:pt modelId="{B7966A0B-7B54-46E9-B01A-354EA30C68DA}" type="pres">
      <dgm:prSet presAssocID="{3616785E-76B7-4831-A7DE-3C218CBC6A76}" presName="linear" presStyleCnt="0">
        <dgm:presLayoutVars>
          <dgm:animLvl val="lvl"/>
          <dgm:resizeHandles val="exact"/>
        </dgm:presLayoutVars>
      </dgm:prSet>
      <dgm:spPr/>
    </dgm:pt>
    <dgm:pt modelId="{D0A892F7-87C5-474B-B453-8D8D7DA8E909}" type="pres">
      <dgm:prSet presAssocID="{B475649E-EFBC-4956-B63D-0B5C498BA5D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87934AC-0EFD-4835-A044-BD9C2AFB1051}" type="pres">
      <dgm:prSet presAssocID="{4C60AF25-4CFD-45D6-8BC4-254CA83C23E1}" presName="spacer" presStyleCnt="0"/>
      <dgm:spPr/>
    </dgm:pt>
    <dgm:pt modelId="{5479319B-7A80-470E-A31D-2ACB824DD0EA}" type="pres">
      <dgm:prSet presAssocID="{94E08031-AB9B-446C-9D92-E9C5DFEE2CF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ABCD506-0274-4A6F-AEA1-5139EBAAFC7C}" type="pres">
      <dgm:prSet presAssocID="{53BD0C07-66B9-4B3E-AF47-240061D40A78}" presName="spacer" presStyleCnt="0"/>
      <dgm:spPr/>
    </dgm:pt>
    <dgm:pt modelId="{FE173A2D-1B5A-464E-BEA2-11B455493A5B}" type="pres">
      <dgm:prSet presAssocID="{BE7E9A4E-8AEF-44A9-AAFD-13DF57A67B6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AEF3200-E6D3-4665-BB12-BE4FF0BE0410}" srcId="{3616785E-76B7-4831-A7DE-3C218CBC6A76}" destId="{BE7E9A4E-8AEF-44A9-AAFD-13DF57A67B61}" srcOrd="2" destOrd="0" parTransId="{2231369C-3CCC-467E-8CFD-B8AC2DBD5E83}" sibTransId="{974B38DC-5003-4973-B47B-E58E638F4B53}"/>
    <dgm:cxn modelId="{5A194E40-5C32-429C-A702-26918496FBBE}" type="presOf" srcId="{94E08031-AB9B-446C-9D92-E9C5DFEE2CF0}" destId="{5479319B-7A80-470E-A31D-2ACB824DD0EA}" srcOrd="0" destOrd="0" presId="urn:microsoft.com/office/officeart/2005/8/layout/vList2"/>
    <dgm:cxn modelId="{90276396-FDFE-439C-8FF2-ADB638FEAE79}" type="presOf" srcId="{B475649E-EFBC-4956-B63D-0B5C498BA5D6}" destId="{D0A892F7-87C5-474B-B453-8D8D7DA8E909}" srcOrd="0" destOrd="0" presId="urn:microsoft.com/office/officeart/2005/8/layout/vList2"/>
    <dgm:cxn modelId="{DB14009C-D9C3-4F8A-AED4-5482CA5E5CE1}" srcId="{3616785E-76B7-4831-A7DE-3C218CBC6A76}" destId="{B475649E-EFBC-4956-B63D-0B5C498BA5D6}" srcOrd="0" destOrd="0" parTransId="{F64F46DC-219F-4C56-B475-4DA3CC937EE4}" sibTransId="{4C60AF25-4CFD-45D6-8BC4-254CA83C23E1}"/>
    <dgm:cxn modelId="{C0D5F2B8-EE2F-4B09-AB5F-E1FF5EACE8E4}" type="presOf" srcId="{BE7E9A4E-8AEF-44A9-AAFD-13DF57A67B61}" destId="{FE173A2D-1B5A-464E-BEA2-11B455493A5B}" srcOrd="0" destOrd="0" presId="urn:microsoft.com/office/officeart/2005/8/layout/vList2"/>
    <dgm:cxn modelId="{457EE4E1-8CD7-4309-81AF-276381688475}" type="presOf" srcId="{3616785E-76B7-4831-A7DE-3C218CBC6A76}" destId="{B7966A0B-7B54-46E9-B01A-354EA30C68DA}" srcOrd="0" destOrd="0" presId="urn:microsoft.com/office/officeart/2005/8/layout/vList2"/>
    <dgm:cxn modelId="{477F6AEF-97C1-49E2-956C-FAD6A122AB26}" srcId="{3616785E-76B7-4831-A7DE-3C218CBC6A76}" destId="{94E08031-AB9B-446C-9D92-E9C5DFEE2CF0}" srcOrd="1" destOrd="0" parTransId="{2C56A334-3EAE-4217-AE89-7CD9D9DC79FD}" sibTransId="{53BD0C07-66B9-4B3E-AF47-240061D40A78}"/>
    <dgm:cxn modelId="{6C852CEA-F011-4A26-A3E6-EFA96B196958}" type="presParOf" srcId="{B7966A0B-7B54-46E9-B01A-354EA30C68DA}" destId="{D0A892F7-87C5-474B-B453-8D8D7DA8E909}" srcOrd="0" destOrd="0" presId="urn:microsoft.com/office/officeart/2005/8/layout/vList2"/>
    <dgm:cxn modelId="{3A4A0200-8694-497C-83E1-3BDDBAC26145}" type="presParOf" srcId="{B7966A0B-7B54-46E9-B01A-354EA30C68DA}" destId="{A87934AC-0EFD-4835-A044-BD9C2AFB1051}" srcOrd="1" destOrd="0" presId="urn:microsoft.com/office/officeart/2005/8/layout/vList2"/>
    <dgm:cxn modelId="{3A32807A-4BEC-49B5-9F2E-210E83532B66}" type="presParOf" srcId="{B7966A0B-7B54-46E9-B01A-354EA30C68DA}" destId="{5479319B-7A80-470E-A31D-2ACB824DD0EA}" srcOrd="2" destOrd="0" presId="urn:microsoft.com/office/officeart/2005/8/layout/vList2"/>
    <dgm:cxn modelId="{56ADA2BE-8719-4F5E-ACA8-BEF789DC2A8C}" type="presParOf" srcId="{B7966A0B-7B54-46E9-B01A-354EA30C68DA}" destId="{4ABCD506-0274-4A6F-AEA1-5139EBAAFC7C}" srcOrd="3" destOrd="0" presId="urn:microsoft.com/office/officeart/2005/8/layout/vList2"/>
    <dgm:cxn modelId="{CDA1FD12-4D6D-4862-9C5B-80E6F2B5F4D7}" type="presParOf" srcId="{B7966A0B-7B54-46E9-B01A-354EA30C68DA}" destId="{FE173A2D-1B5A-464E-BEA2-11B455493A5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616785E-76B7-4831-A7DE-3C218CBC6A7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75649E-EFBC-4956-B63D-0B5C498BA5D6}">
      <dgm:prSet/>
      <dgm:spPr/>
      <dgm:t>
        <a:bodyPr/>
        <a:lstStyle/>
        <a:p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感性的认罪促进亲密的关系（诗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51:10-12</a:t>
          </a:r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4F46DC-219F-4C56-B475-4DA3CC937EE4}" type="parTrans" cxnId="{DB14009C-D9C3-4F8A-AED4-5482CA5E5CE1}">
      <dgm:prSet/>
      <dgm:spPr/>
      <dgm:t>
        <a:bodyPr/>
        <a:lstStyle/>
        <a:p>
          <a:endParaRPr lang="en-US"/>
        </a:p>
      </dgm:t>
    </dgm:pt>
    <dgm:pt modelId="{4C60AF25-4CFD-45D6-8BC4-254CA83C23E1}" type="sibTrans" cxnId="{DB14009C-D9C3-4F8A-AED4-5482CA5E5CE1}">
      <dgm:prSet/>
      <dgm:spPr/>
      <dgm:t>
        <a:bodyPr/>
        <a:lstStyle/>
        <a:p>
          <a:endParaRPr lang="en-US"/>
        </a:p>
      </dgm:t>
    </dgm:pt>
    <dgm:pt modelId="{94E08031-AB9B-446C-9D92-E9C5DFEE2CF0}">
      <dgm:prSet/>
      <dgm:spPr/>
      <dgm:t>
        <a:bodyPr/>
        <a:lstStyle/>
        <a:p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亲密的关系成长于检视原点（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29-35</a:t>
          </a:r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56A334-3EAE-4217-AE89-7CD9D9DC79FD}" type="parTrans" cxnId="{477F6AEF-97C1-49E2-956C-FAD6A122AB26}">
      <dgm:prSet/>
      <dgm:spPr/>
      <dgm:t>
        <a:bodyPr/>
        <a:lstStyle/>
        <a:p>
          <a:endParaRPr lang="en-US"/>
        </a:p>
      </dgm:t>
    </dgm:pt>
    <dgm:pt modelId="{53BD0C07-66B9-4B3E-AF47-240061D40A78}" type="sibTrans" cxnId="{477F6AEF-97C1-49E2-956C-FAD6A122AB26}">
      <dgm:prSet/>
      <dgm:spPr/>
      <dgm:t>
        <a:bodyPr/>
        <a:lstStyle/>
        <a:p>
          <a:endParaRPr lang="en-US"/>
        </a:p>
      </dgm:t>
    </dgm:pt>
    <dgm:pt modelId="{BE7E9A4E-8AEF-44A9-AAFD-13DF57A67B61}">
      <dgm:prSet/>
      <dgm:spPr/>
      <dgm:t>
        <a:bodyPr/>
        <a:lstStyle/>
        <a:p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31369C-3CCC-467E-8CFD-B8AC2DBD5E83}" type="parTrans" cxnId="{CAEF3200-E6D3-4665-BB12-BE4FF0BE0410}">
      <dgm:prSet/>
      <dgm:spPr/>
      <dgm:t>
        <a:bodyPr/>
        <a:lstStyle/>
        <a:p>
          <a:endParaRPr lang="en-US"/>
        </a:p>
      </dgm:t>
    </dgm:pt>
    <dgm:pt modelId="{974B38DC-5003-4973-B47B-E58E638F4B53}" type="sibTrans" cxnId="{CAEF3200-E6D3-4665-BB12-BE4FF0BE0410}">
      <dgm:prSet/>
      <dgm:spPr/>
      <dgm:t>
        <a:bodyPr/>
        <a:lstStyle/>
        <a:p>
          <a:endParaRPr lang="en-US"/>
        </a:p>
      </dgm:t>
    </dgm:pt>
    <dgm:pt modelId="{B7966A0B-7B54-46E9-B01A-354EA30C68DA}" type="pres">
      <dgm:prSet presAssocID="{3616785E-76B7-4831-A7DE-3C218CBC6A76}" presName="linear" presStyleCnt="0">
        <dgm:presLayoutVars>
          <dgm:animLvl val="lvl"/>
          <dgm:resizeHandles val="exact"/>
        </dgm:presLayoutVars>
      </dgm:prSet>
      <dgm:spPr/>
    </dgm:pt>
    <dgm:pt modelId="{D0A892F7-87C5-474B-B453-8D8D7DA8E909}" type="pres">
      <dgm:prSet presAssocID="{B475649E-EFBC-4956-B63D-0B5C498BA5D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87934AC-0EFD-4835-A044-BD9C2AFB1051}" type="pres">
      <dgm:prSet presAssocID="{4C60AF25-4CFD-45D6-8BC4-254CA83C23E1}" presName="spacer" presStyleCnt="0"/>
      <dgm:spPr/>
    </dgm:pt>
    <dgm:pt modelId="{5479319B-7A80-470E-A31D-2ACB824DD0EA}" type="pres">
      <dgm:prSet presAssocID="{94E08031-AB9B-446C-9D92-E9C5DFEE2CF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ABCD506-0274-4A6F-AEA1-5139EBAAFC7C}" type="pres">
      <dgm:prSet presAssocID="{53BD0C07-66B9-4B3E-AF47-240061D40A78}" presName="spacer" presStyleCnt="0"/>
      <dgm:spPr/>
    </dgm:pt>
    <dgm:pt modelId="{FE173A2D-1B5A-464E-BEA2-11B455493A5B}" type="pres">
      <dgm:prSet presAssocID="{BE7E9A4E-8AEF-44A9-AAFD-13DF57A67B6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AEF3200-E6D3-4665-BB12-BE4FF0BE0410}" srcId="{3616785E-76B7-4831-A7DE-3C218CBC6A76}" destId="{BE7E9A4E-8AEF-44A9-AAFD-13DF57A67B61}" srcOrd="2" destOrd="0" parTransId="{2231369C-3CCC-467E-8CFD-B8AC2DBD5E83}" sibTransId="{974B38DC-5003-4973-B47B-E58E638F4B53}"/>
    <dgm:cxn modelId="{5A194E40-5C32-429C-A702-26918496FBBE}" type="presOf" srcId="{94E08031-AB9B-446C-9D92-E9C5DFEE2CF0}" destId="{5479319B-7A80-470E-A31D-2ACB824DD0EA}" srcOrd="0" destOrd="0" presId="urn:microsoft.com/office/officeart/2005/8/layout/vList2"/>
    <dgm:cxn modelId="{90276396-FDFE-439C-8FF2-ADB638FEAE79}" type="presOf" srcId="{B475649E-EFBC-4956-B63D-0B5C498BA5D6}" destId="{D0A892F7-87C5-474B-B453-8D8D7DA8E909}" srcOrd="0" destOrd="0" presId="urn:microsoft.com/office/officeart/2005/8/layout/vList2"/>
    <dgm:cxn modelId="{DB14009C-D9C3-4F8A-AED4-5482CA5E5CE1}" srcId="{3616785E-76B7-4831-A7DE-3C218CBC6A76}" destId="{B475649E-EFBC-4956-B63D-0B5C498BA5D6}" srcOrd="0" destOrd="0" parTransId="{F64F46DC-219F-4C56-B475-4DA3CC937EE4}" sibTransId="{4C60AF25-4CFD-45D6-8BC4-254CA83C23E1}"/>
    <dgm:cxn modelId="{C0D5F2B8-EE2F-4B09-AB5F-E1FF5EACE8E4}" type="presOf" srcId="{BE7E9A4E-8AEF-44A9-AAFD-13DF57A67B61}" destId="{FE173A2D-1B5A-464E-BEA2-11B455493A5B}" srcOrd="0" destOrd="0" presId="urn:microsoft.com/office/officeart/2005/8/layout/vList2"/>
    <dgm:cxn modelId="{457EE4E1-8CD7-4309-81AF-276381688475}" type="presOf" srcId="{3616785E-76B7-4831-A7DE-3C218CBC6A76}" destId="{B7966A0B-7B54-46E9-B01A-354EA30C68DA}" srcOrd="0" destOrd="0" presId="urn:microsoft.com/office/officeart/2005/8/layout/vList2"/>
    <dgm:cxn modelId="{477F6AEF-97C1-49E2-956C-FAD6A122AB26}" srcId="{3616785E-76B7-4831-A7DE-3C218CBC6A76}" destId="{94E08031-AB9B-446C-9D92-E9C5DFEE2CF0}" srcOrd="1" destOrd="0" parTransId="{2C56A334-3EAE-4217-AE89-7CD9D9DC79FD}" sibTransId="{53BD0C07-66B9-4B3E-AF47-240061D40A78}"/>
    <dgm:cxn modelId="{6C852CEA-F011-4A26-A3E6-EFA96B196958}" type="presParOf" srcId="{B7966A0B-7B54-46E9-B01A-354EA30C68DA}" destId="{D0A892F7-87C5-474B-B453-8D8D7DA8E909}" srcOrd="0" destOrd="0" presId="urn:microsoft.com/office/officeart/2005/8/layout/vList2"/>
    <dgm:cxn modelId="{3A4A0200-8694-497C-83E1-3BDDBAC26145}" type="presParOf" srcId="{B7966A0B-7B54-46E9-B01A-354EA30C68DA}" destId="{A87934AC-0EFD-4835-A044-BD9C2AFB1051}" srcOrd="1" destOrd="0" presId="urn:microsoft.com/office/officeart/2005/8/layout/vList2"/>
    <dgm:cxn modelId="{3A32807A-4BEC-49B5-9F2E-210E83532B66}" type="presParOf" srcId="{B7966A0B-7B54-46E9-B01A-354EA30C68DA}" destId="{5479319B-7A80-470E-A31D-2ACB824DD0EA}" srcOrd="2" destOrd="0" presId="urn:microsoft.com/office/officeart/2005/8/layout/vList2"/>
    <dgm:cxn modelId="{56ADA2BE-8719-4F5E-ACA8-BEF789DC2A8C}" type="presParOf" srcId="{B7966A0B-7B54-46E9-B01A-354EA30C68DA}" destId="{4ABCD506-0274-4A6F-AEA1-5139EBAAFC7C}" srcOrd="3" destOrd="0" presId="urn:microsoft.com/office/officeart/2005/8/layout/vList2"/>
    <dgm:cxn modelId="{CDA1FD12-4D6D-4862-9C5B-80E6F2B5F4D7}" type="presParOf" srcId="{B7966A0B-7B54-46E9-B01A-354EA30C68DA}" destId="{FE173A2D-1B5A-464E-BEA2-11B455493A5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616785E-76B7-4831-A7DE-3C218CBC6A7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475649E-EFBC-4956-B63D-0B5C498BA5D6}">
      <dgm:prSet/>
      <dgm:spPr/>
      <dgm:t>
        <a:bodyPr/>
        <a:lstStyle/>
        <a:p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感性的认罪促进亲密的关系（诗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51:10-12</a:t>
          </a:r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4F46DC-219F-4C56-B475-4DA3CC937EE4}" type="parTrans" cxnId="{DB14009C-D9C3-4F8A-AED4-5482CA5E5CE1}">
      <dgm:prSet/>
      <dgm:spPr/>
      <dgm:t>
        <a:bodyPr/>
        <a:lstStyle/>
        <a:p>
          <a:endParaRPr lang="en-US"/>
        </a:p>
      </dgm:t>
    </dgm:pt>
    <dgm:pt modelId="{4C60AF25-4CFD-45D6-8BC4-254CA83C23E1}" type="sibTrans" cxnId="{DB14009C-D9C3-4F8A-AED4-5482CA5E5CE1}">
      <dgm:prSet/>
      <dgm:spPr/>
      <dgm:t>
        <a:bodyPr/>
        <a:lstStyle/>
        <a:p>
          <a:endParaRPr lang="en-US"/>
        </a:p>
      </dgm:t>
    </dgm:pt>
    <dgm:pt modelId="{94E08031-AB9B-446C-9D92-E9C5DFEE2CF0}">
      <dgm:prSet/>
      <dgm:spPr/>
      <dgm:t>
        <a:bodyPr/>
        <a:lstStyle/>
        <a:p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亲密的关系成长于检视原点（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29-35</a:t>
          </a:r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56A334-3EAE-4217-AE89-7CD9D9DC79FD}" type="parTrans" cxnId="{477F6AEF-97C1-49E2-956C-FAD6A122AB26}">
      <dgm:prSet/>
      <dgm:spPr/>
      <dgm:t>
        <a:bodyPr/>
        <a:lstStyle/>
        <a:p>
          <a:endParaRPr lang="en-US"/>
        </a:p>
      </dgm:t>
    </dgm:pt>
    <dgm:pt modelId="{53BD0C07-66B9-4B3E-AF47-240061D40A78}" type="sibTrans" cxnId="{477F6AEF-97C1-49E2-956C-FAD6A122AB26}">
      <dgm:prSet/>
      <dgm:spPr/>
      <dgm:t>
        <a:bodyPr/>
        <a:lstStyle/>
        <a:p>
          <a:endParaRPr lang="en-US"/>
        </a:p>
      </dgm:t>
    </dgm:pt>
    <dgm:pt modelId="{BE7E9A4E-8AEF-44A9-AAFD-13DF57A67B61}">
      <dgm:prSet/>
      <dgm:spPr/>
      <dgm:t>
        <a:bodyPr/>
        <a:lstStyle/>
        <a:p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检视原点助己重新与神立约（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26-28</a:t>
          </a:r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，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36-48</a:t>
          </a:r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31369C-3CCC-467E-8CFD-B8AC2DBD5E83}" type="parTrans" cxnId="{CAEF3200-E6D3-4665-BB12-BE4FF0BE0410}">
      <dgm:prSet/>
      <dgm:spPr/>
      <dgm:t>
        <a:bodyPr/>
        <a:lstStyle/>
        <a:p>
          <a:endParaRPr lang="en-US"/>
        </a:p>
      </dgm:t>
    </dgm:pt>
    <dgm:pt modelId="{974B38DC-5003-4973-B47B-E58E638F4B53}" type="sibTrans" cxnId="{CAEF3200-E6D3-4665-BB12-BE4FF0BE0410}">
      <dgm:prSet/>
      <dgm:spPr/>
      <dgm:t>
        <a:bodyPr/>
        <a:lstStyle/>
        <a:p>
          <a:endParaRPr lang="en-US"/>
        </a:p>
      </dgm:t>
    </dgm:pt>
    <dgm:pt modelId="{B7966A0B-7B54-46E9-B01A-354EA30C68DA}" type="pres">
      <dgm:prSet presAssocID="{3616785E-76B7-4831-A7DE-3C218CBC6A76}" presName="linear" presStyleCnt="0">
        <dgm:presLayoutVars>
          <dgm:animLvl val="lvl"/>
          <dgm:resizeHandles val="exact"/>
        </dgm:presLayoutVars>
      </dgm:prSet>
      <dgm:spPr/>
    </dgm:pt>
    <dgm:pt modelId="{D0A892F7-87C5-474B-B453-8D8D7DA8E909}" type="pres">
      <dgm:prSet presAssocID="{B475649E-EFBC-4956-B63D-0B5C498BA5D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87934AC-0EFD-4835-A044-BD9C2AFB1051}" type="pres">
      <dgm:prSet presAssocID="{4C60AF25-4CFD-45D6-8BC4-254CA83C23E1}" presName="spacer" presStyleCnt="0"/>
      <dgm:spPr/>
    </dgm:pt>
    <dgm:pt modelId="{5479319B-7A80-470E-A31D-2ACB824DD0EA}" type="pres">
      <dgm:prSet presAssocID="{94E08031-AB9B-446C-9D92-E9C5DFEE2CF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ABCD506-0274-4A6F-AEA1-5139EBAAFC7C}" type="pres">
      <dgm:prSet presAssocID="{53BD0C07-66B9-4B3E-AF47-240061D40A78}" presName="spacer" presStyleCnt="0"/>
      <dgm:spPr/>
    </dgm:pt>
    <dgm:pt modelId="{FE173A2D-1B5A-464E-BEA2-11B455493A5B}" type="pres">
      <dgm:prSet presAssocID="{BE7E9A4E-8AEF-44A9-AAFD-13DF57A67B6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AEF3200-E6D3-4665-BB12-BE4FF0BE0410}" srcId="{3616785E-76B7-4831-A7DE-3C218CBC6A76}" destId="{BE7E9A4E-8AEF-44A9-AAFD-13DF57A67B61}" srcOrd="2" destOrd="0" parTransId="{2231369C-3CCC-467E-8CFD-B8AC2DBD5E83}" sibTransId="{974B38DC-5003-4973-B47B-E58E638F4B53}"/>
    <dgm:cxn modelId="{5A194E40-5C32-429C-A702-26918496FBBE}" type="presOf" srcId="{94E08031-AB9B-446C-9D92-E9C5DFEE2CF0}" destId="{5479319B-7A80-470E-A31D-2ACB824DD0EA}" srcOrd="0" destOrd="0" presId="urn:microsoft.com/office/officeart/2005/8/layout/vList2"/>
    <dgm:cxn modelId="{90276396-FDFE-439C-8FF2-ADB638FEAE79}" type="presOf" srcId="{B475649E-EFBC-4956-B63D-0B5C498BA5D6}" destId="{D0A892F7-87C5-474B-B453-8D8D7DA8E909}" srcOrd="0" destOrd="0" presId="urn:microsoft.com/office/officeart/2005/8/layout/vList2"/>
    <dgm:cxn modelId="{DB14009C-D9C3-4F8A-AED4-5482CA5E5CE1}" srcId="{3616785E-76B7-4831-A7DE-3C218CBC6A76}" destId="{B475649E-EFBC-4956-B63D-0B5C498BA5D6}" srcOrd="0" destOrd="0" parTransId="{F64F46DC-219F-4C56-B475-4DA3CC937EE4}" sibTransId="{4C60AF25-4CFD-45D6-8BC4-254CA83C23E1}"/>
    <dgm:cxn modelId="{C0D5F2B8-EE2F-4B09-AB5F-E1FF5EACE8E4}" type="presOf" srcId="{BE7E9A4E-8AEF-44A9-AAFD-13DF57A67B61}" destId="{FE173A2D-1B5A-464E-BEA2-11B455493A5B}" srcOrd="0" destOrd="0" presId="urn:microsoft.com/office/officeart/2005/8/layout/vList2"/>
    <dgm:cxn modelId="{457EE4E1-8CD7-4309-81AF-276381688475}" type="presOf" srcId="{3616785E-76B7-4831-A7DE-3C218CBC6A76}" destId="{B7966A0B-7B54-46E9-B01A-354EA30C68DA}" srcOrd="0" destOrd="0" presId="urn:microsoft.com/office/officeart/2005/8/layout/vList2"/>
    <dgm:cxn modelId="{477F6AEF-97C1-49E2-956C-FAD6A122AB26}" srcId="{3616785E-76B7-4831-A7DE-3C218CBC6A76}" destId="{94E08031-AB9B-446C-9D92-E9C5DFEE2CF0}" srcOrd="1" destOrd="0" parTransId="{2C56A334-3EAE-4217-AE89-7CD9D9DC79FD}" sibTransId="{53BD0C07-66B9-4B3E-AF47-240061D40A78}"/>
    <dgm:cxn modelId="{6C852CEA-F011-4A26-A3E6-EFA96B196958}" type="presParOf" srcId="{B7966A0B-7B54-46E9-B01A-354EA30C68DA}" destId="{D0A892F7-87C5-474B-B453-8D8D7DA8E909}" srcOrd="0" destOrd="0" presId="urn:microsoft.com/office/officeart/2005/8/layout/vList2"/>
    <dgm:cxn modelId="{3A4A0200-8694-497C-83E1-3BDDBAC26145}" type="presParOf" srcId="{B7966A0B-7B54-46E9-B01A-354EA30C68DA}" destId="{A87934AC-0EFD-4835-A044-BD9C2AFB1051}" srcOrd="1" destOrd="0" presId="urn:microsoft.com/office/officeart/2005/8/layout/vList2"/>
    <dgm:cxn modelId="{3A32807A-4BEC-49B5-9F2E-210E83532B66}" type="presParOf" srcId="{B7966A0B-7B54-46E9-B01A-354EA30C68DA}" destId="{5479319B-7A80-470E-A31D-2ACB824DD0EA}" srcOrd="2" destOrd="0" presId="urn:microsoft.com/office/officeart/2005/8/layout/vList2"/>
    <dgm:cxn modelId="{56ADA2BE-8719-4F5E-ACA8-BEF789DC2A8C}" type="presParOf" srcId="{B7966A0B-7B54-46E9-B01A-354EA30C68DA}" destId="{4ABCD506-0274-4A6F-AEA1-5139EBAAFC7C}" srcOrd="3" destOrd="0" presId="urn:microsoft.com/office/officeart/2005/8/layout/vList2"/>
    <dgm:cxn modelId="{CDA1FD12-4D6D-4862-9C5B-80E6F2B5F4D7}" type="presParOf" srcId="{B7966A0B-7B54-46E9-B01A-354EA30C68DA}" destId="{FE173A2D-1B5A-464E-BEA2-11B455493A5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01D2D7-89DA-4521-A6B8-3DD591147FAB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4543E37-25FF-4E0D-942F-75E567594A22}">
      <dgm:prSet/>
      <dgm:spPr/>
      <dgm:t>
        <a:bodyPr/>
        <a:lstStyle/>
        <a:p>
          <a:r>
            <a: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真</a:t>
          </a:r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认罪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008CEC-9094-4E52-A7CC-A3F13AB507A4}" type="parTrans" cxnId="{1FA0ADD8-A227-41B5-80B2-971EA0F6DC96}">
      <dgm:prSet/>
      <dgm:spPr/>
      <dgm:t>
        <a:bodyPr/>
        <a:lstStyle/>
        <a:p>
          <a:endParaRPr lang="en-US"/>
        </a:p>
      </dgm:t>
    </dgm:pt>
    <dgm:pt modelId="{4AB190DB-16A3-462C-97A7-714759321494}" type="sibTrans" cxnId="{1FA0ADD8-A227-41B5-80B2-971EA0F6DC96}">
      <dgm:prSet/>
      <dgm:spPr/>
      <dgm:t>
        <a:bodyPr/>
        <a:lstStyle/>
        <a:p>
          <a:endParaRPr lang="en-US"/>
        </a:p>
      </dgm:t>
    </dgm:pt>
    <dgm:pt modelId="{F4286324-A687-4CBE-9A9B-D7EDDD0A243D}">
      <dgm:prSet/>
      <dgm:spPr/>
      <dgm:t>
        <a:bodyPr/>
        <a:lstStyle/>
        <a:p>
          <a:r>
            <a: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勤</a:t>
          </a:r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事奉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ED657E-8C0B-415A-AAB0-F816408159BF}" type="parTrans" cxnId="{930CAAAC-7BAC-427D-8D5C-DAC6A3FFFA2A}">
      <dgm:prSet/>
      <dgm:spPr/>
      <dgm:t>
        <a:bodyPr/>
        <a:lstStyle/>
        <a:p>
          <a:endParaRPr lang="en-US"/>
        </a:p>
      </dgm:t>
    </dgm:pt>
    <dgm:pt modelId="{C62CC3DE-CD0C-47CB-A37E-E590643A6479}" type="sibTrans" cxnId="{930CAAAC-7BAC-427D-8D5C-DAC6A3FFFA2A}">
      <dgm:prSet/>
      <dgm:spPr/>
      <dgm:t>
        <a:bodyPr/>
        <a:lstStyle/>
        <a:p>
          <a:endParaRPr lang="en-US"/>
        </a:p>
      </dgm:t>
    </dgm:pt>
    <dgm:pt modelId="{3A077677-D960-4E4C-86C8-3FA263E060C6}">
      <dgm:prSet/>
      <dgm:spPr/>
      <dgm:t>
        <a:bodyPr/>
        <a:lstStyle/>
        <a:p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称颂神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998FB3-4A1A-4631-91F8-92B933C0011E}" type="parTrans" cxnId="{BB6EA93B-3CDB-4EA3-AA3A-B66975C06190}">
      <dgm:prSet/>
      <dgm:spPr/>
      <dgm:t>
        <a:bodyPr/>
        <a:lstStyle/>
        <a:p>
          <a:endParaRPr lang="en-US"/>
        </a:p>
      </dgm:t>
    </dgm:pt>
    <dgm:pt modelId="{425949CB-4EDF-4B66-A741-52FB5A7FBEF7}" type="sibTrans" cxnId="{BB6EA93B-3CDB-4EA3-AA3A-B66975C06190}">
      <dgm:prSet/>
      <dgm:spPr/>
      <dgm:t>
        <a:bodyPr/>
        <a:lstStyle/>
        <a:p>
          <a:endParaRPr lang="en-US"/>
        </a:p>
      </dgm:t>
    </dgm:pt>
    <dgm:pt modelId="{16C1C61F-8543-48AC-96D0-EA443DD6A943}">
      <dgm:prSet/>
      <dgm:spPr/>
      <dgm:t>
        <a:bodyPr/>
        <a:lstStyle/>
        <a:p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数恩过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5B1E5F-9D19-4E1A-9EEC-4ACC4C144320}" type="parTrans" cxnId="{13F2B3F3-A35D-4CDF-90A7-C2DB6C1EB60F}">
      <dgm:prSet/>
      <dgm:spPr/>
      <dgm:t>
        <a:bodyPr/>
        <a:lstStyle/>
        <a:p>
          <a:endParaRPr lang="en-US"/>
        </a:p>
      </dgm:t>
    </dgm:pt>
    <dgm:pt modelId="{76A664AE-9438-46B8-BFFD-B2070B11FD4F}" type="sibTrans" cxnId="{13F2B3F3-A35D-4CDF-90A7-C2DB6C1EB60F}">
      <dgm:prSet/>
      <dgm:spPr/>
      <dgm:t>
        <a:bodyPr/>
        <a:lstStyle/>
        <a:p>
          <a:endParaRPr lang="en-US"/>
        </a:p>
      </dgm:t>
    </dgm:pt>
    <dgm:pt modelId="{831C5B66-FF04-42A2-9583-7139060B3002}">
      <dgm:prSet/>
      <dgm:spPr/>
      <dgm:t>
        <a:bodyPr/>
        <a:lstStyle/>
        <a:p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立</a:t>
          </a:r>
          <a:r>
            <a: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誓</a:t>
          </a:r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約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92AEC7-F1EE-45B5-9CF1-C858B718E0F8}" type="parTrans" cxnId="{5BE479C9-0721-4C0E-9B10-87165DB1BE00}">
      <dgm:prSet/>
      <dgm:spPr/>
      <dgm:t>
        <a:bodyPr/>
        <a:lstStyle/>
        <a:p>
          <a:endParaRPr lang="en-US"/>
        </a:p>
      </dgm:t>
    </dgm:pt>
    <dgm:pt modelId="{8D99104D-1D44-458F-AE96-A14BA9083553}" type="sibTrans" cxnId="{5BE479C9-0721-4C0E-9B10-87165DB1BE00}">
      <dgm:prSet/>
      <dgm:spPr/>
      <dgm:t>
        <a:bodyPr/>
        <a:lstStyle/>
        <a:p>
          <a:endParaRPr lang="en-US"/>
        </a:p>
      </dgm:t>
    </dgm:pt>
    <dgm:pt modelId="{B49CEC0D-119F-4432-965C-CE1A263D107D}" type="pres">
      <dgm:prSet presAssocID="{5C01D2D7-89DA-4521-A6B8-3DD591147FAB}" presName="cycle" presStyleCnt="0">
        <dgm:presLayoutVars>
          <dgm:dir/>
          <dgm:resizeHandles val="exact"/>
        </dgm:presLayoutVars>
      </dgm:prSet>
      <dgm:spPr/>
    </dgm:pt>
    <dgm:pt modelId="{897F7263-E85F-4FEF-B66C-284458F2A4B9}" type="pres">
      <dgm:prSet presAssocID="{84543E37-25FF-4E0D-942F-75E567594A22}" presName="dummy" presStyleCnt="0"/>
      <dgm:spPr/>
    </dgm:pt>
    <dgm:pt modelId="{E058A1B3-1ED1-4D95-A63A-93E876745569}" type="pres">
      <dgm:prSet presAssocID="{84543E37-25FF-4E0D-942F-75E567594A22}" presName="node" presStyleLbl="revTx" presStyleIdx="0" presStyleCnt="5">
        <dgm:presLayoutVars>
          <dgm:bulletEnabled val="1"/>
        </dgm:presLayoutVars>
      </dgm:prSet>
      <dgm:spPr/>
    </dgm:pt>
    <dgm:pt modelId="{149D572A-823A-459A-84E4-8E39E8EB5004}" type="pres">
      <dgm:prSet presAssocID="{4AB190DB-16A3-462C-97A7-714759321494}" presName="sibTrans" presStyleLbl="node1" presStyleIdx="0" presStyleCnt="5"/>
      <dgm:spPr/>
    </dgm:pt>
    <dgm:pt modelId="{85E90F64-EEEF-4B0A-B2B4-7206078747D0}" type="pres">
      <dgm:prSet presAssocID="{F4286324-A687-4CBE-9A9B-D7EDDD0A243D}" presName="dummy" presStyleCnt="0"/>
      <dgm:spPr/>
    </dgm:pt>
    <dgm:pt modelId="{57554C7A-CD83-4BAF-91E4-AF812382A71F}" type="pres">
      <dgm:prSet presAssocID="{F4286324-A687-4CBE-9A9B-D7EDDD0A243D}" presName="node" presStyleLbl="revTx" presStyleIdx="1" presStyleCnt="5">
        <dgm:presLayoutVars>
          <dgm:bulletEnabled val="1"/>
        </dgm:presLayoutVars>
      </dgm:prSet>
      <dgm:spPr/>
    </dgm:pt>
    <dgm:pt modelId="{33512D01-62B0-4633-AF6E-9F3A06D73233}" type="pres">
      <dgm:prSet presAssocID="{C62CC3DE-CD0C-47CB-A37E-E590643A6479}" presName="sibTrans" presStyleLbl="node1" presStyleIdx="1" presStyleCnt="5"/>
      <dgm:spPr/>
    </dgm:pt>
    <dgm:pt modelId="{A6BF9CCE-51C2-466E-8445-3CF5EA234C33}" type="pres">
      <dgm:prSet presAssocID="{3A077677-D960-4E4C-86C8-3FA263E060C6}" presName="dummy" presStyleCnt="0"/>
      <dgm:spPr/>
    </dgm:pt>
    <dgm:pt modelId="{D9DDFB06-AE13-4554-AD3B-45BFE1BFB4ED}" type="pres">
      <dgm:prSet presAssocID="{3A077677-D960-4E4C-86C8-3FA263E060C6}" presName="node" presStyleLbl="revTx" presStyleIdx="2" presStyleCnt="5">
        <dgm:presLayoutVars>
          <dgm:bulletEnabled val="1"/>
        </dgm:presLayoutVars>
      </dgm:prSet>
      <dgm:spPr/>
    </dgm:pt>
    <dgm:pt modelId="{08F5BCF7-F421-4325-ABA0-B4DB8B0B8708}" type="pres">
      <dgm:prSet presAssocID="{425949CB-4EDF-4B66-A741-52FB5A7FBEF7}" presName="sibTrans" presStyleLbl="node1" presStyleIdx="2" presStyleCnt="5"/>
      <dgm:spPr/>
    </dgm:pt>
    <dgm:pt modelId="{B975224A-F869-4072-8BD8-DE84D0A0A8B8}" type="pres">
      <dgm:prSet presAssocID="{16C1C61F-8543-48AC-96D0-EA443DD6A943}" presName="dummy" presStyleCnt="0"/>
      <dgm:spPr/>
    </dgm:pt>
    <dgm:pt modelId="{77FC8F62-5DC1-4CF8-B87C-5B5C706A5C0C}" type="pres">
      <dgm:prSet presAssocID="{16C1C61F-8543-48AC-96D0-EA443DD6A943}" presName="node" presStyleLbl="revTx" presStyleIdx="3" presStyleCnt="5">
        <dgm:presLayoutVars>
          <dgm:bulletEnabled val="1"/>
        </dgm:presLayoutVars>
      </dgm:prSet>
      <dgm:spPr/>
    </dgm:pt>
    <dgm:pt modelId="{7BF579A8-B201-4E1E-983F-CA22FE50300E}" type="pres">
      <dgm:prSet presAssocID="{76A664AE-9438-46B8-BFFD-B2070B11FD4F}" presName="sibTrans" presStyleLbl="node1" presStyleIdx="3" presStyleCnt="5"/>
      <dgm:spPr/>
    </dgm:pt>
    <dgm:pt modelId="{312C4EC5-E297-444B-832A-5F459EC02908}" type="pres">
      <dgm:prSet presAssocID="{831C5B66-FF04-42A2-9583-7139060B3002}" presName="dummy" presStyleCnt="0"/>
      <dgm:spPr/>
    </dgm:pt>
    <dgm:pt modelId="{47DE8485-F3DA-4385-828D-43FCB713B5E1}" type="pres">
      <dgm:prSet presAssocID="{831C5B66-FF04-42A2-9583-7139060B3002}" presName="node" presStyleLbl="revTx" presStyleIdx="4" presStyleCnt="5">
        <dgm:presLayoutVars>
          <dgm:bulletEnabled val="1"/>
        </dgm:presLayoutVars>
      </dgm:prSet>
      <dgm:spPr/>
    </dgm:pt>
    <dgm:pt modelId="{B72F6277-78AE-44F7-8B70-050063C49155}" type="pres">
      <dgm:prSet presAssocID="{8D99104D-1D44-458F-AE96-A14BA9083553}" presName="sibTrans" presStyleLbl="node1" presStyleIdx="4" presStyleCnt="5"/>
      <dgm:spPr/>
    </dgm:pt>
  </dgm:ptLst>
  <dgm:cxnLst>
    <dgm:cxn modelId="{AA985221-D7B0-4914-8721-E96DA1416223}" type="presOf" srcId="{4AB190DB-16A3-462C-97A7-714759321494}" destId="{149D572A-823A-459A-84E4-8E39E8EB5004}" srcOrd="0" destOrd="0" presId="urn:microsoft.com/office/officeart/2005/8/layout/cycle1"/>
    <dgm:cxn modelId="{D1768925-11E8-4085-ADF3-4A6DC26539C0}" type="presOf" srcId="{84543E37-25FF-4E0D-942F-75E567594A22}" destId="{E058A1B3-1ED1-4D95-A63A-93E876745569}" srcOrd="0" destOrd="0" presId="urn:microsoft.com/office/officeart/2005/8/layout/cycle1"/>
    <dgm:cxn modelId="{BB6EA93B-3CDB-4EA3-AA3A-B66975C06190}" srcId="{5C01D2D7-89DA-4521-A6B8-3DD591147FAB}" destId="{3A077677-D960-4E4C-86C8-3FA263E060C6}" srcOrd="2" destOrd="0" parTransId="{1B998FB3-4A1A-4631-91F8-92B933C0011E}" sibTransId="{425949CB-4EDF-4B66-A741-52FB5A7FBEF7}"/>
    <dgm:cxn modelId="{A8EB9E6E-D968-46F6-9421-454FE4101952}" type="presOf" srcId="{76A664AE-9438-46B8-BFFD-B2070B11FD4F}" destId="{7BF579A8-B201-4E1E-983F-CA22FE50300E}" srcOrd="0" destOrd="0" presId="urn:microsoft.com/office/officeart/2005/8/layout/cycle1"/>
    <dgm:cxn modelId="{3C505654-B8DF-4FB1-9E09-E76308E8CB3D}" type="presOf" srcId="{831C5B66-FF04-42A2-9583-7139060B3002}" destId="{47DE8485-F3DA-4385-828D-43FCB713B5E1}" srcOrd="0" destOrd="0" presId="urn:microsoft.com/office/officeart/2005/8/layout/cycle1"/>
    <dgm:cxn modelId="{88935381-9560-43DE-8B0E-CA62831C6A2F}" type="presOf" srcId="{8D99104D-1D44-458F-AE96-A14BA9083553}" destId="{B72F6277-78AE-44F7-8B70-050063C49155}" srcOrd="0" destOrd="0" presId="urn:microsoft.com/office/officeart/2005/8/layout/cycle1"/>
    <dgm:cxn modelId="{FEA02D82-304D-4B2A-881C-F8223FFCE9B4}" type="presOf" srcId="{3A077677-D960-4E4C-86C8-3FA263E060C6}" destId="{D9DDFB06-AE13-4554-AD3B-45BFE1BFB4ED}" srcOrd="0" destOrd="0" presId="urn:microsoft.com/office/officeart/2005/8/layout/cycle1"/>
    <dgm:cxn modelId="{DB548F9E-2E98-4B71-A8B5-A60CC04BCB73}" type="presOf" srcId="{16C1C61F-8543-48AC-96D0-EA443DD6A943}" destId="{77FC8F62-5DC1-4CF8-B87C-5B5C706A5C0C}" srcOrd="0" destOrd="0" presId="urn:microsoft.com/office/officeart/2005/8/layout/cycle1"/>
    <dgm:cxn modelId="{930CAAAC-7BAC-427D-8D5C-DAC6A3FFFA2A}" srcId="{5C01D2D7-89DA-4521-A6B8-3DD591147FAB}" destId="{F4286324-A687-4CBE-9A9B-D7EDDD0A243D}" srcOrd="1" destOrd="0" parTransId="{FAED657E-8C0B-415A-AAB0-F816408159BF}" sibTransId="{C62CC3DE-CD0C-47CB-A37E-E590643A6479}"/>
    <dgm:cxn modelId="{DE067BB6-CE5C-4000-9B32-DED457CC5D2B}" type="presOf" srcId="{5C01D2D7-89DA-4521-A6B8-3DD591147FAB}" destId="{B49CEC0D-119F-4432-965C-CE1A263D107D}" srcOrd="0" destOrd="0" presId="urn:microsoft.com/office/officeart/2005/8/layout/cycle1"/>
    <dgm:cxn modelId="{1B77A5C8-4FB3-4959-8D91-6D775B48E9FF}" type="presOf" srcId="{C62CC3DE-CD0C-47CB-A37E-E590643A6479}" destId="{33512D01-62B0-4633-AF6E-9F3A06D73233}" srcOrd="0" destOrd="0" presId="urn:microsoft.com/office/officeart/2005/8/layout/cycle1"/>
    <dgm:cxn modelId="{5BE479C9-0721-4C0E-9B10-87165DB1BE00}" srcId="{5C01D2D7-89DA-4521-A6B8-3DD591147FAB}" destId="{831C5B66-FF04-42A2-9583-7139060B3002}" srcOrd="4" destOrd="0" parTransId="{CA92AEC7-F1EE-45B5-9CF1-C858B718E0F8}" sibTransId="{8D99104D-1D44-458F-AE96-A14BA9083553}"/>
    <dgm:cxn modelId="{1FA0ADD8-A227-41B5-80B2-971EA0F6DC96}" srcId="{5C01D2D7-89DA-4521-A6B8-3DD591147FAB}" destId="{84543E37-25FF-4E0D-942F-75E567594A22}" srcOrd="0" destOrd="0" parTransId="{CC008CEC-9094-4E52-A7CC-A3F13AB507A4}" sibTransId="{4AB190DB-16A3-462C-97A7-714759321494}"/>
    <dgm:cxn modelId="{69A788E3-11FB-478A-A02C-88F36C5D9F9C}" type="presOf" srcId="{425949CB-4EDF-4B66-A741-52FB5A7FBEF7}" destId="{08F5BCF7-F421-4325-ABA0-B4DB8B0B8708}" srcOrd="0" destOrd="0" presId="urn:microsoft.com/office/officeart/2005/8/layout/cycle1"/>
    <dgm:cxn modelId="{13F2B3F3-A35D-4CDF-90A7-C2DB6C1EB60F}" srcId="{5C01D2D7-89DA-4521-A6B8-3DD591147FAB}" destId="{16C1C61F-8543-48AC-96D0-EA443DD6A943}" srcOrd="3" destOrd="0" parTransId="{2A5B1E5F-9D19-4E1A-9EEC-4ACC4C144320}" sibTransId="{76A664AE-9438-46B8-BFFD-B2070B11FD4F}"/>
    <dgm:cxn modelId="{A20F06FE-6732-4DDF-855E-6AD5F0E9ECD5}" type="presOf" srcId="{F4286324-A687-4CBE-9A9B-D7EDDD0A243D}" destId="{57554C7A-CD83-4BAF-91E4-AF812382A71F}" srcOrd="0" destOrd="0" presId="urn:microsoft.com/office/officeart/2005/8/layout/cycle1"/>
    <dgm:cxn modelId="{C179F26C-7798-42A7-AC77-88BAF5F19212}" type="presParOf" srcId="{B49CEC0D-119F-4432-965C-CE1A263D107D}" destId="{897F7263-E85F-4FEF-B66C-284458F2A4B9}" srcOrd="0" destOrd="0" presId="urn:microsoft.com/office/officeart/2005/8/layout/cycle1"/>
    <dgm:cxn modelId="{F2FAC5AB-28C2-46C7-9DDF-9FCCAC3A5D1E}" type="presParOf" srcId="{B49CEC0D-119F-4432-965C-CE1A263D107D}" destId="{E058A1B3-1ED1-4D95-A63A-93E876745569}" srcOrd="1" destOrd="0" presId="urn:microsoft.com/office/officeart/2005/8/layout/cycle1"/>
    <dgm:cxn modelId="{EEC9CEB4-9604-4B2D-8ECF-44E523A5A4D1}" type="presParOf" srcId="{B49CEC0D-119F-4432-965C-CE1A263D107D}" destId="{149D572A-823A-459A-84E4-8E39E8EB5004}" srcOrd="2" destOrd="0" presId="urn:microsoft.com/office/officeart/2005/8/layout/cycle1"/>
    <dgm:cxn modelId="{D916F0C2-E04A-4B97-A7E2-9449D862B5B5}" type="presParOf" srcId="{B49CEC0D-119F-4432-965C-CE1A263D107D}" destId="{85E90F64-EEEF-4B0A-B2B4-7206078747D0}" srcOrd="3" destOrd="0" presId="urn:microsoft.com/office/officeart/2005/8/layout/cycle1"/>
    <dgm:cxn modelId="{4E772FAF-7243-4863-9A3E-BD90A28DD0AD}" type="presParOf" srcId="{B49CEC0D-119F-4432-965C-CE1A263D107D}" destId="{57554C7A-CD83-4BAF-91E4-AF812382A71F}" srcOrd="4" destOrd="0" presId="urn:microsoft.com/office/officeart/2005/8/layout/cycle1"/>
    <dgm:cxn modelId="{B8653540-1D01-4FA1-9A47-63E1AE6EAF89}" type="presParOf" srcId="{B49CEC0D-119F-4432-965C-CE1A263D107D}" destId="{33512D01-62B0-4633-AF6E-9F3A06D73233}" srcOrd="5" destOrd="0" presId="urn:microsoft.com/office/officeart/2005/8/layout/cycle1"/>
    <dgm:cxn modelId="{25582467-F2BA-45DB-A169-6D536A5728D4}" type="presParOf" srcId="{B49CEC0D-119F-4432-965C-CE1A263D107D}" destId="{A6BF9CCE-51C2-466E-8445-3CF5EA234C33}" srcOrd="6" destOrd="0" presId="urn:microsoft.com/office/officeart/2005/8/layout/cycle1"/>
    <dgm:cxn modelId="{08B16F9F-D243-4F30-89CE-61D50E9A53D7}" type="presParOf" srcId="{B49CEC0D-119F-4432-965C-CE1A263D107D}" destId="{D9DDFB06-AE13-4554-AD3B-45BFE1BFB4ED}" srcOrd="7" destOrd="0" presId="urn:microsoft.com/office/officeart/2005/8/layout/cycle1"/>
    <dgm:cxn modelId="{4C1214A0-2924-4675-BE56-7009AD11A0CE}" type="presParOf" srcId="{B49CEC0D-119F-4432-965C-CE1A263D107D}" destId="{08F5BCF7-F421-4325-ABA0-B4DB8B0B8708}" srcOrd="8" destOrd="0" presId="urn:microsoft.com/office/officeart/2005/8/layout/cycle1"/>
    <dgm:cxn modelId="{533061E0-5D5F-4F80-A154-4EF5E08CE0B4}" type="presParOf" srcId="{B49CEC0D-119F-4432-965C-CE1A263D107D}" destId="{B975224A-F869-4072-8BD8-DE84D0A0A8B8}" srcOrd="9" destOrd="0" presId="urn:microsoft.com/office/officeart/2005/8/layout/cycle1"/>
    <dgm:cxn modelId="{5055C590-3DB2-4939-B7A1-E80D0DAF13B7}" type="presParOf" srcId="{B49CEC0D-119F-4432-965C-CE1A263D107D}" destId="{77FC8F62-5DC1-4CF8-B87C-5B5C706A5C0C}" srcOrd="10" destOrd="0" presId="urn:microsoft.com/office/officeart/2005/8/layout/cycle1"/>
    <dgm:cxn modelId="{5F228041-D1DA-4D1B-9F39-5B78AAF3E9E6}" type="presParOf" srcId="{B49CEC0D-119F-4432-965C-CE1A263D107D}" destId="{7BF579A8-B201-4E1E-983F-CA22FE50300E}" srcOrd="11" destOrd="0" presId="urn:microsoft.com/office/officeart/2005/8/layout/cycle1"/>
    <dgm:cxn modelId="{1FA6BB1C-EA68-4BAD-8F59-B37455BC949C}" type="presParOf" srcId="{B49CEC0D-119F-4432-965C-CE1A263D107D}" destId="{312C4EC5-E297-444B-832A-5F459EC02908}" srcOrd="12" destOrd="0" presId="urn:microsoft.com/office/officeart/2005/8/layout/cycle1"/>
    <dgm:cxn modelId="{B4F39E29-E7CB-4EDF-9A4C-E971797D488D}" type="presParOf" srcId="{B49CEC0D-119F-4432-965C-CE1A263D107D}" destId="{47DE8485-F3DA-4385-828D-43FCB713B5E1}" srcOrd="13" destOrd="0" presId="urn:microsoft.com/office/officeart/2005/8/layout/cycle1"/>
    <dgm:cxn modelId="{05CA983F-6C8F-49A3-AF70-4A0275B2480C}" type="presParOf" srcId="{B49CEC0D-119F-4432-965C-CE1A263D107D}" destId="{B72F6277-78AE-44F7-8B70-050063C49155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B03F62-AECB-4D3E-B172-E6BF721DBDA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337157-0FF1-478A-851E-06020D738846}">
      <dgm:prSet/>
      <dgm:spPr/>
      <dgm:t>
        <a:bodyPr/>
        <a:lstStyle/>
        <a:p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真诚的认罪带出真实的敬拜（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1-4 </a:t>
          </a:r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C52494-133F-4EE9-A194-2C9145B4A6D9}" type="parTrans" cxnId="{CE9B4A92-36B3-4E7C-9EAE-A67DC1E50C9D}">
      <dgm:prSet/>
      <dgm:spPr/>
      <dgm:t>
        <a:bodyPr/>
        <a:lstStyle/>
        <a:p>
          <a:endParaRPr lang="en-US"/>
        </a:p>
      </dgm:t>
    </dgm:pt>
    <dgm:pt modelId="{088EC898-959A-4B4C-9461-023CB5ABBE72}" type="sibTrans" cxnId="{CE9B4A92-36B3-4E7C-9EAE-A67DC1E50C9D}">
      <dgm:prSet/>
      <dgm:spPr/>
      <dgm:t>
        <a:bodyPr/>
        <a:lstStyle/>
        <a:p>
          <a:endParaRPr lang="en-US"/>
        </a:p>
      </dgm:t>
    </dgm:pt>
    <dgm:pt modelId="{478ADAAC-AB74-4A90-B0A6-E89EC6456422}">
      <dgm:prSet/>
      <dgm:spPr/>
      <dgm:t>
        <a:bodyPr/>
        <a:lstStyle/>
        <a:p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737541-3858-431F-907C-CCB11988E3BA}" type="parTrans" cxnId="{3AF88F02-1A54-45C0-8EC0-7390BEF2ACD2}">
      <dgm:prSet/>
      <dgm:spPr/>
      <dgm:t>
        <a:bodyPr/>
        <a:lstStyle/>
        <a:p>
          <a:endParaRPr lang="en-US"/>
        </a:p>
      </dgm:t>
    </dgm:pt>
    <dgm:pt modelId="{18843828-B8AB-4E55-8088-C2952443E22F}" type="sibTrans" cxnId="{3AF88F02-1A54-45C0-8EC0-7390BEF2ACD2}">
      <dgm:prSet/>
      <dgm:spPr/>
      <dgm:t>
        <a:bodyPr/>
        <a:lstStyle/>
        <a:p>
          <a:endParaRPr lang="en-US"/>
        </a:p>
      </dgm:t>
    </dgm:pt>
    <dgm:pt modelId="{750054FA-3F9A-4DEB-8039-E2512A7419B9}">
      <dgm:prSet/>
      <dgm:spPr/>
      <dgm:t>
        <a:bodyPr/>
        <a:lstStyle/>
        <a:p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9C0578-5579-4F75-A42D-A1FA4A3ADE37}" type="parTrans" cxnId="{1120CE57-9AF0-44FA-80FA-A9C88FA76B3D}">
      <dgm:prSet/>
      <dgm:spPr/>
      <dgm:t>
        <a:bodyPr/>
        <a:lstStyle/>
        <a:p>
          <a:endParaRPr lang="en-US"/>
        </a:p>
      </dgm:t>
    </dgm:pt>
    <dgm:pt modelId="{622B9EC5-099E-4FAF-A598-57FC8AC83A4A}" type="sibTrans" cxnId="{1120CE57-9AF0-44FA-80FA-A9C88FA76B3D}">
      <dgm:prSet/>
      <dgm:spPr/>
      <dgm:t>
        <a:bodyPr/>
        <a:lstStyle/>
        <a:p>
          <a:endParaRPr lang="en-US"/>
        </a:p>
      </dgm:t>
    </dgm:pt>
    <dgm:pt modelId="{AA5647C0-5357-4DC8-A103-C17A15E25E15}" type="pres">
      <dgm:prSet presAssocID="{6FB03F62-AECB-4D3E-B172-E6BF721DBDA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463A607-748B-4594-8773-7576DEE9107F}" type="pres">
      <dgm:prSet presAssocID="{3D337157-0FF1-478A-851E-06020D738846}" presName="hierRoot1" presStyleCnt="0"/>
      <dgm:spPr/>
    </dgm:pt>
    <dgm:pt modelId="{E89E248B-EBC3-486D-ACCF-0431050D7DBE}" type="pres">
      <dgm:prSet presAssocID="{3D337157-0FF1-478A-851E-06020D738846}" presName="composite" presStyleCnt="0"/>
      <dgm:spPr/>
    </dgm:pt>
    <dgm:pt modelId="{8DA89DC2-5EE1-4EB8-A0AA-C412AB12B11D}" type="pres">
      <dgm:prSet presAssocID="{3D337157-0FF1-478A-851E-06020D738846}" presName="background" presStyleLbl="node0" presStyleIdx="0" presStyleCnt="3"/>
      <dgm:spPr/>
    </dgm:pt>
    <dgm:pt modelId="{AAB56888-AE66-495F-B650-5DD8E1F9DB70}" type="pres">
      <dgm:prSet presAssocID="{3D337157-0FF1-478A-851E-06020D738846}" presName="text" presStyleLbl="fgAcc0" presStyleIdx="0" presStyleCnt="3">
        <dgm:presLayoutVars>
          <dgm:chPref val="3"/>
        </dgm:presLayoutVars>
      </dgm:prSet>
      <dgm:spPr/>
    </dgm:pt>
    <dgm:pt modelId="{963F5C72-501A-485D-A409-820649022BF8}" type="pres">
      <dgm:prSet presAssocID="{3D337157-0FF1-478A-851E-06020D738846}" presName="hierChild2" presStyleCnt="0"/>
      <dgm:spPr/>
    </dgm:pt>
    <dgm:pt modelId="{7E66A522-CE08-49BE-AE08-15C345E59383}" type="pres">
      <dgm:prSet presAssocID="{478ADAAC-AB74-4A90-B0A6-E89EC6456422}" presName="hierRoot1" presStyleCnt="0"/>
      <dgm:spPr/>
    </dgm:pt>
    <dgm:pt modelId="{5D46A22C-2A99-425D-897F-7E56924CC18D}" type="pres">
      <dgm:prSet presAssocID="{478ADAAC-AB74-4A90-B0A6-E89EC6456422}" presName="composite" presStyleCnt="0"/>
      <dgm:spPr/>
    </dgm:pt>
    <dgm:pt modelId="{846F85B3-6B47-41F1-BD67-767D593720E0}" type="pres">
      <dgm:prSet presAssocID="{478ADAAC-AB74-4A90-B0A6-E89EC6456422}" presName="background" presStyleLbl="node0" presStyleIdx="1" presStyleCnt="3"/>
      <dgm:spPr/>
    </dgm:pt>
    <dgm:pt modelId="{EA713CB6-FE20-4BA4-8381-7B02AD9430C3}" type="pres">
      <dgm:prSet presAssocID="{478ADAAC-AB74-4A90-B0A6-E89EC6456422}" presName="text" presStyleLbl="fgAcc0" presStyleIdx="1" presStyleCnt="3">
        <dgm:presLayoutVars>
          <dgm:chPref val="3"/>
        </dgm:presLayoutVars>
      </dgm:prSet>
      <dgm:spPr/>
    </dgm:pt>
    <dgm:pt modelId="{CE605C5C-A79D-49E4-8702-9AB2AE58E61B}" type="pres">
      <dgm:prSet presAssocID="{478ADAAC-AB74-4A90-B0A6-E89EC6456422}" presName="hierChild2" presStyleCnt="0"/>
      <dgm:spPr/>
    </dgm:pt>
    <dgm:pt modelId="{E9980DAD-CBD9-4B79-8FCA-2783B631C020}" type="pres">
      <dgm:prSet presAssocID="{750054FA-3F9A-4DEB-8039-E2512A7419B9}" presName="hierRoot1" presStyleCnt="0"/>
      <dgm:spPr/>
    </dgm:pt>
    <dgm:pt modelId="{F4F4F772-8412-40D2-9116-C49657F7D74B}" type="pres">
      <dgm:prSet presAssocID="{750054FA-3F9A-4DEB-8039-E2512A7419B9}" presName="composite" presStyleCnt="0"/>
      <dgm:spPr/>
    </dgm:pt>
    <dgm:pt modelId="{E2D9AD8C-385E-46DA-BEDA-B4061DF29129}" type="pres">
      <dgm:prSet presAssocID="{750054FA-3F9A-4DEB-8039-E2512A7419B9}" presName="background" presStyleLbl="node0" presStyleIdx="2" presStyleCnt="3"/>
      <dgm:spPr/>
    </dgm:pt>
    <dgm:pt modelId="{61C7C5D2-785D-44C5-AE74-D0E1CA514DA9}" type="pres">
      <dgm:prSet presAssocID="{750054FA-3F9A-4DEB-8039-E2512A7419B9}" presName="text" presStyleLbl="fgAcc0" presStyleIdx="2" presStyleCnt="3">
        <dgm:presLayoutVars>
          <dgm:chPref val="3"/>
        </dgm:presLayoutVars>
      </dgm:prSet>
      <dgm:spPr/>
    </dgm:pt>
    <dgm:pt modelId="{2B3C093C-7C01-4F45-9FC5-109FA81C0782}" type="pres">
      <dgm:prSet presAssocID="{750054FA-3F9A-4DEB-8039-E2512A7419B9}" presName="hierChild2" presStyleCnt="0"/>
      <dgm:spPr/>
    </dgm:pt>
  </dgm:ptLst>
  <dgm:cxnLst>
    <dgm:cxn modelId="{3AF88F02-1A54-45C0-8EC0-7390BEF2ACD2}" srcId="{6FB03F62-AECB-4D3E-B172-E6BF721DBDA0}" destId="{478ADAAC-AB74-4A90-B0A6-E89EC6456422}" srcOrd="1" destOrd="0" parTransId="{50737541-3858-431F-907C-CCB11988E3BA}" sibTransId="{18843828-B8AB-4E55-8088-C2952443E22F}"/>
    <dgm:cxn modelId="{1120CE57-9AF0-44FA-80FA-A9C88FA76B3D}" srcId="{6FB03F62-AECB-4D3E-B172-E6BF721DBDA0}" destId="{750054FA-3F9A-4DEB-8039-E2512A7419B9}" srcOrd="2" destOrd="0" parTransId="{CC9C0578-5579-4F75-A42D-A1FA4A3ADE37}" sibTransId="{622B9EC5-099E-4FAF-A598-57FC8AC83A4A}"/>
    <dgm:cxn modelId="{B79B7759-9FD2-4461-BFD5-04232A4DC93C}" type="presOf" srcId="{3D337157-0FF1-478A-851E-06020D738846}" destId="{AAB56888-AE66-495F-B650-5DD8E1F9DB70}" srcOrd="0" destOrd="0" presId="urn:microsoft.com/office/officeart/2005/8/layout/hierarchy1"/>
    <dgm:cxn modelId="{CE9B4A92-36B3-4E7C-9EAE-A67DC1E50C9D}" srcId="{6FB03F62-AECB-4D3E-B172-E6BF721DBDA0}" destId="{3D337157-0FF1-478A-851E-06020D738846}" srcOrd="0" destOrd="0" parTransId="{F5C52494-133F-4EE9-A194-2C9145B4A6D9}" sibTransId="{088EC898-959A-4B4C-9461-023CB5ABBE72}"/>
    <dgm:cxn modelId="{601A0CA1-FC7C-4B6A-ABF1-68554C900ED2}" type="presOf" srcId="{750054FA-3F9A-4DEB-8039-E2512A7419B9}" destId="{61C7C5D2-785D-44C5-AE74-D0E1CA514DA9}" srcOrd="0" destOrd="0" presId="urn:microsoft.com/office/officeart/2005/8/layout/hierarchy1"/>
    <dgm:cxn modelId="{E10A76B5-7FEF-4B49-B9C0-BB286263A719}" type="presOf" srcId="{6FB03F62-AECB-4D3E-B172-E6BF721DBDA0}" destId="{AA5647C0-5357-4DC8-A103-C17A15E25E15}" srcOrd="0" destOrd="0" presId="urn:microsoft.com/office/officeart/2005/8/layout/hierarchy1"/>
    <dgm:cxn modelId="{090A53C5-EA5A-4DAB-86EB-6F63C6DB1825}" type="presOf" srcId="{478ADAAC-AB74-4A90-B0A6-E89EC6456422}" destId="{EA713CB6-FE20-4BA4-8381-7B02AD9430C3}" srcOrd="0" destOrd="0" presId="urn:microsoft.com/office/officeart/2005/8/layout/hierarchy1"/>
    <dgm:cxn modelId="{089E5C53-3F55-4122-87F8-9BF60E460C7D}" type="presParOf" srcId="{AA5647C0-5357-4DC8-A103-C17A15E25E15}" destId="{E463A607-748B-4594-8773-7576DEE9107F}" srcOrd="0" destOrd="0" presId="urn:microsoft.com/office/officeart/2005/8/layout/hierarchy1"/>
    <dgm:cxn modelId="{0923F79E-7C30-4DEB-B35A-270C988F7E68}" type="presParOf" srcId="{E463A607-748B-4594-8773-7576DEE9107F}" destId="{E89E248B-EBC3-486D-ACCF-0431050D7DBE}" srcOrd="0" destOrd="0" presId="urn:microsoft.com/office/officeart/2005/8/layout/hierarchy1"/>
    <dgm:cxn modelId="{E8820EDB-2592-4F68-AA03-AA2D1A103163}" type="presParOf" srcId="{E89E248B-EBC3-486D-ACCF-0431050D7DBE}" destId="{8DA89DC2-5EE1-4EB8-A0AA-C412AB12B11D}" srcOrd="0" destOrd="0" presId="urn:microsoft.com/office/officeart/2005/8/layout/hierarchy1"/>
    <dgm:cxn modelId="{91B056B7-F01C-441D-94BF-AE1FB0BC1538}" type="presParOf" srcId="{E89E248B-EBC3-486D-ACCF-0431050D7DBE}" destId="{AAB56888-AE66-495F-B650-5DD8E1F9DB70}" srcOrd="1" destOrd="0" presId="urn:microsoft.com/office/officeart/2005/8/layout/hierarchy1"/>
    <dgm:cxn modelId="{81CC70A8-3232-4EB4-AFE5-F12305457562}" type="presParOf" srcId="{E463A607-748B-4594-8773-7576DEE9107F}" destId="{963F5C72-501A-485D-A409-820649022BF8}" srcOrd="1" destOrd="0" presId="urn:microsoft.com/office/officeart/2005/8/layout/hierarchy1"/>
    <dgm:cxn modelId="{7121AA73-57E1-4B59-9D26-DDA4219FA796}" type="presParOf" srcId="{AA5647C0-5357-4DC8-A103-C17A15E25E15}" destId="{7E66A522-CE08-49BE-AE08-15C345E59383}" srcOrd="1" destOrd="0" presId="urn:microsoft.com/office/officeart/2005/8/layout/hierarchy1"/>
    <dgm:cxn modelId="{6AEB38EC-88A5-47FD-8B8C-BD56DF0D6031}" type="presParOf" srcId="{7E66A522-CE08-49BE-AE08-15C345E59383}" destId="{5D46A22C-2A99-425D-897F-7E56924CC18D}" srcOrd="0" destOrd="0" presId="urn:microsoft.com/office/officeart/2005/8/layout/hierarchy1"/>
    <dgm:cxn modelId="{04337773-E708-4E03-B427-61D4DB0E6F33}" type="presParOf" srcId="{5D46A22C-2A99-425D-897F-7E56924CC18D}" destId="{846F85B3-6B47-41F1-BD67-767D593720E0}" srcOrd="0" destOrd="0" presId="urn:microsoft.com/office/officeart/2005/8/layout/hierarchy1"/>
    <dgm:cxn modelId="{ACBD4E74-F49A-4BE1-99F3-35A8C8B59C34}" type="presParOf" srcId="{5D46A22C-2A99-425D-897F-7E56924CC18D}" destId="{EA713CB6-FE20-4BA4-8381-7B02AD9430C3}" srcOrd="1" destOrd="0" presId="urn:microsoft.com/office/officeart/2005/8/layout/hierarchy1"/>
    <dgm:cxn modelId="{9937AE2D-9F47-47CE-9F76-9420680D56C8}" type="presParOf" srcId="{7E66A522-CE08-49BE-AE08-15C345E59383}" destId="{CE605C5C-A79D-49E4-8702-9AB2AE58E61B}" srcOrd="1" destOrd="0" presId="urn:microsoft.com/office/officeart/2005/8/layout/hierarchy1"/>
    <dgm:cxn modelId="{04C66E0E-CC6E-411D-A04F-7052C5F15BF1}" type="presParOf" srcId="{AA5647C0-5357-4DC8-A103-C17A15E25E15}" destId="{E9980DAD-CBD9-4B79-8FCA-2783B631C020}" srcOrd="2" destOrd="0" presId="urn:microsoft.com/office/officeart/2005/8/layout/hierarchy1"/>
    <dgm:cxn modelId="{50CC845E-6E4E-40E4-A5FE-C03F3FB6458C}" type="presParOf" srcId="{E9980DAD-CBD9-4B79-8FCA-2783B631C020}" destId="{F4F4F772-8412-40D2-9116-C49657F7D74B}" srcOrd="0" destOrd="0" presId="urn:microsoft.com/office/officeart/2005/8/layout/hierarchy1"/>
    <dgm:cxn modelId="{3A7440E8-138A-458D-9666-EF10DE2E68CA}" type="presParOf" srcId="{F4F4F772-8412-40D2-9116-C49657F7D74B}" destId="{E2D9AD8C-385E-46DA-BEDA-B4061DF29129}" srcOrd="0" destOrd="0" presId="urn:microsoft.com/office/officeart/2005/8/layout/hierarchy1"/>
    <dgm:cxn modelId="{DB870D72-F263-4B2E-A987-EF9F272256D0}" type="presParOf" srcId="{F4F4F772-8412-40D2-9116-C49657F7D74B}" destId="{61C7C5D2-785D-44C5-AE74-D0E1CA514DA9}" srcOrd="1" destOrd="0" presId="urn:microsoft.com/office/officeart/2005/8/layout/hierarchy1"/>
    <dgm:cxn modelId="{A0DD053E-B267-4E99-A64F-7CA3734B8CE4}" type="presParOf" srcId="{E9980DAD-CBD9-4B79-8FCA-2783B631C020}" destId="{2B3C093C-7C01-4F45-9FC5-109FA81C07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B03F62-AECB-4D3E-B172-E6BF721DBDA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337157-0FF1-478A-851E-06020D738846}">
      <dgm:prSet/>
      <dgm:spPr/>
      <dgm:t>
        <a:bodyPr/>
        <a:lstStyle/>
        <a:p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真诚的认罪带出真实的敬拜（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1-4 </a:t>
          </a:r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C52494-133F-4EE9-A194-2C9145B4A6D9}" type="parTrans" cxnId="{CE9B4A92-36B3-4E7C-9EAE-A67DC1E50C9D}">
      <dgm:prSet/>
      <dgm:spPr/>
      <dgm:t>
        <a:bodyPr/>
        <a:lstStyle/>
        <a:p>
          <a:endParaRPr lang="en-US"/>
        </a:p>
      </dgm:t>
    </dgm:pt>
    <dgm:pt modelId="{088EC898-959A-4B4C-9461-023CB5ABBE72}" type="sibTrans" cxnId="{CE9B4A92-36B3-4E7C-9EAE-A67DC1E50C9D}">
      <dgm:prSet/>
      <dgm:spPr/>
      <dgm:t>
        <a:bodyPr/>
        <a:lstStyle/>
        <a:p>
          <a:endParaRPr lang="en-US"/>
        </a:p>
      </dgm:t>
    </dgm:pt>
    <dgm:pt modelId="{478ADAAC-AB74-4A90-B0A6-E89EC6456422}">
      <dgm:prSet/>
      <dgm:spPr/>
      <dgm:t>
        <a:bodyPr/>
        <a:lstStyle/>
        <a:p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真实的敬拜引入对神的称颂（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737541-3858-431F-907C-CCB11988E3BA}" type="parTrans" cxnId="{3AF88F02-1A54-45C0-8EC0-7390BEF2ACD2}">
      <dgm:prSet/>
      <dgm:spPr/>
      <dgm:t>
        <a:bodyPr/>
        <a:lstStyle/>
        <a:p>
          <a:endParaRPr lang="en-US"/>
        </a:p>
      </dgm:t>
    </dgm:pt>
    <dgm:pt modelId="{18843828-B8AB-4E55-8088-C2952443E22F}" type="sibTrans" cxnId="{3AF88F02-1A54-45C0-8EC0-7390BEF2ACD2}">
      <dgm:prSet/>
      <dgm:spPr/>
      <dgm:t>
        <a:bodyPr/>
        <a:lstStyle/>
        <a:p>
          <a:endParaRPr lang="en-US"/>
        </a:p>
      </dgm:t>
    </dgm:pt>
    <dgm:pt modelId="{750054FA-3F9A-4DEB-8039-E2512A7419B9}">
      <dgm:prSet/>
      <dgm:spPr/>
      <dgm:t>
        <a:bodyPr/>
        <a:lstStyle/>
        <a:p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9C0578-5579-4F75-A42D-A1FA4A3ADE37}" type="parTrans" cxnId="{1120CE57-9AF0-44FA-80FA-A9C88FA76B3D}">
      <dgm:prSet/>
      <dgm:spPr/>
      <dgm:t>
        <a:bodyPr/>
        <a:lstStyle/>
        <a:p>
          <a:endParaRPr lang="en-US"/>
        </a:p>
      </dgm:t>
    </dgm:pt>
    <dgm:pt modelId="{622B9EC5-099E-4FAF-A598-57FC8AC83A4A}" type="sibTrans" cxnId="{1120CE57-9AF0-44FA-80FA-A9C88FA76B3D}">
      <dgm:prSet/>
      <dgm:spPr/>
      <dgm:t>
        <a:bodyPr/>
        <a:lstStyle/>
        <a:p>
          <a:endParaRPr lang="en-US"/>
        </a:p>
      </dgm:t>
    </dgm:pt>
    <dgm:pt modelId="{AA5647C0-5357-4DC8-A103-C17A15E25E15}" type="pres">
      <dgm:prSet presAssocID="{6FB03F62-AECB-4D3E-B172-E6BF721DBDA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463A607-748B-4594-8773-7576DEE9107F}" type="pres">
      <dgm:prSet presAssocID="{3D337157-0FF1-478A-851E-06020D738846}" presName="hierRoot1" presStyleCnt="0"/>
      <dgm:spPr/>
    </dgm:pt>
    <dgm:pt modelId="{E89E248B-EBC3-486D-ACCF-0431050D7DBE}" type="pres">
      <dgm:prSet presAssocID="{3D337157-0FF1-478A-851E-06020D738846}" presName="composite" presStyleCnt="0"/>
      <dgm:spPr/>
    </dgm:pt>
    <dgm:pt modelId="{8DA89DC2-5EE1-4EB8-A0AA-C412AB12B11D}" type="pres">
      <dgm:prSet presAssocID="{3D337157-0FF1-478A-851E-06020D738846}" presName="background" presStyleLbl="node0" presStyleIdx="0" presStyleCnt="3"/>
      <dgm:spPr/>
    </dgm:pt>
    <dgm:pt modelId="{AAB56888-AE66-495F-B650-5DD8E1F9DB70}" type="pres">
      <dgm:prSet presAssocID="{3D337157-0FF1-478A-851E-06020D738846}" presName="text" presStyleLbl="fgAcc0" presStyleIdx="0" presStyleCnt="3">
        <dgm:presLayoutVars>
          <dgm:chPref val="3"/>
        </dgm:presLayoutVars>
      </dgm:prSet>
      <dgm:spPr/>
    </dgm:pt>
    <dgm:pt modelId="{963F5C72-501A-485D-A409-820649022BF8}" type="pres">
      <dgm:prSet presAssocID="{3D337157-0FF1-478A-851E-06020D738846}" presName="hierChild2" presStyleCnt="0"/>
      <dgm:spPr/>
    </dgm:pt>
    <dgm:pt modelId="{7E66A522-CE08-49BE-AE08-15C345E59383}" type="pres">
      <dgm:prSet presAssocID="{478ADAAC-AB74-4A90-B0A6-E89EC6456422}" presName="hierRoot1" presStyleCnt="0"/>
      <dgm:spPr/>
    </dgm:pt>
    <dgm:pt modelId="{5D46A22C-2A99-425D-897F-7E56924CC18D}" type="pres">
      <dgm:prSet presAssocID="{478ADAAC-AB74-4A90-B0A6-E89EC6456422}" presName="composite" presStyleCnt="0"/>
      <dgm:spPr/>
    </dgm:pt>
    <dgm:pt modelId="{846F85B3-6B47-41F1-BD67-767D593720E0}" type="pres">
      <dgm:prSet presAssocID="{478ADAAC-AB74-4A90-B0A6-E89EC6456422}" presName="background" presStyleLbl="node0" presStyleIdx="1" presStyleCnt="3"/>
      <dgm:spPr/>
    </dgm:pt>
    <dgm:pt modelId="{EA713CB6-FE20-4BA4-8381-7B02AD9430C3}" type="pres">
      <dgm:prSet presAssocID="{478ADAAC-AB74-4A90-B0A6-E89EC6456422}" presName="text" presStyleLbl="fgAcc0" presStyleIdx="1" presStyleCnt="3">
        <dgm:presLayoutVars>
          <dgm:chPref val="3"/>
        </dgm:presLayoutVars>
      </dgm:prSet>
      <dgm:spPr/>
    </dgm:pt>
    <dgm:pt modelId="{CE605C5C-A79D-49E4-8702-9AB2AE58E61B}" type="pres">
      <dgm:prSet presAssocID="{478ADAAC-AB74-4A90-B0A6-E89EC6456422}" presName="hierChild2" presStyleCnt="0"/>
      <dgm:spPr/>
    </dgm:pt>
    <dgm:pt modelId="{E9980DAD-CBD9-4B79-8FCA-2783B631C020}" type="pres">
      <dgm:prSet presAssocID="{750054FA-3F9A-4DEB-8039-E2512A7419B9}" presName="hierRoot1" presStyleCnt="0"/>
      <dgm:spPr/>
    </dgm:pt>
    <dgm:pt modelId="{F4F4F772-8412-40D2-9116-C49657F7D74B}" type="pres">
      <dgm:prSet presAssocID="{750054FA-3F9A-4DEB-8039-E2512A7419B9}" presName="composite" presStyleCnt="0"/>
      <dgm:spPr/>
    </dgm:pt>
    <dgm:pt modelId="{E2D9AD8C-385E-46DA-BEDA-B4061DF29129}" type="pres">
      <dgm:prSet presAssocID="{750054FA-3F9A-4DEB-8039-E2512A7419B9}" presName="background" presStyleLbl="node0" presStyleIdx="2" presStyleCnt="3"/>
      <dgm:spPr/>
    </dgm:pt>
    <dgm:pt modelId="{61C7C5D2-785D-44C5-AE74-D0E1CA514DA9}" type="pres">
      <dgm:prSet presAssocID="{750054FA-3F9A-4DEB-8039-E2512A7419B9}" presName="text" presStyleLbl="fgAcc0" presStyleIdx="2" presStyleCnt="3">
        <dgm:presLayoutVars>
          <dgm:chPref val="3"/>
        </dgm:presLayoutVars>
      </dgm:prSet>
      <dgm:spPr/>
    </dgm:pt>
    <dgm:pt modelId="{2B3C093C-7C01-4F45-9FC5-109FA81C0782}" type="pres">
      <dgm:prSet presAssocID="{750054FA-3F9A-4DEB-8039-E2512A7419B9}" presName="hierChild2" presStyleCnt="0"/>
      <dgm:spPr/>
    </dgm:pt>
  </dgm:ptLst>
  <dgm:cxnLst>
    <dgm:cxn modelId="{3AF88F02-1A54-45C0-8EC0-7390BEF2ACD2}" srcId="{6FB03F62-AECB-4D3E-B172-E6BF721DBDA0}" destId="{478ADAAC-AB74-4A90-B0A6-E89EC6456422}" srcOrd="1" destOrd="0" parTransId="{50737541-3858-431F-907C-CCB11988E3BA}" sibTransId="{18843828-B8AB-4E55-8088-C2952443E22F}"/>
    <dgm:cxn modelId="{1120CE57-9AF0-44FA-80FA-A9C88FA76B3D}" srcId="{6FB03F62-AECB-4D3E-B172-E6BF721DBDA0}" destId="{750054FA-3F9A-4DEB-8039-E2512A7419B9}" srcOrd="2" destOrd="0" parTransId="{CC9C0578-5579-4F75-A42D-A1FA4A3ADE37}" sibTransId="{622B9EC5-099E-4FAF-A598-57FC8AC83A4A}"/>
    <dgm:cxn modelId="{B79B7759-9FD2-4461-BFD5-04232A4DC93C}" type="presOf" srcId="{3D337157-0FF1-478A-851E-06020D738846}" destId="{AAB56888-AE66-495F-B650-5DD8E1F9DB70}" srcOrd="0" destOrd="0" presId="urn:microsoft.com/office/officeart/2005/8/layout/hierarchy1"/>
    <dgm:cxn modelId="{CE9B4A92-36B3-4E7C-9EAE-A67DC1E50C9D}" srcId="{6FB03F62-AECB-4D3E-B172-E6BF721DBDA0}" destId="{3D337157-0FF1-478A-851E-06020D738846}" srcOrd="0" destOrd="0" parTransId="{F5C52494-133F-4EE9-A194-2C9145B4A6D9}" sibTransId="{088EC898-959A-4B4C-9461-023CB5ABBE72}"/>
    <dgm:cxn modelId="{601A0CA1-FC7C-4B6A-ABF1-68554C900ED2}" type="presOf" srcId="{750054FA-3F9A-4DEB-8039-E2512A7419B9}" destId="{61C7C5D2-785D-44C5-AE74-D0E1CA514DA9}" srcOrd="0" destOrd="0" presId="urn:microsoft.com/office/officeart/2005/8/layout/hierarchy1"/>
    <dgm:cxn modelId="{E10A76B5-7FEF-4B49-B9C0-BB286263A719}" type="presOf" srcId="{6FB03F62-AECB-4D3E-B172-E6BF721DBDA0}" destId="{AA5647C0-5357-4DC8-A103-C17A15E25E15}" srcOrd="0" destOrd="0" presId="urn:microsoft.com/office/officeart/2005/8/layout/hierarchy1"/>
    <dgm:cxn modelId="{090A53C5-EA5A-4DAB-86EB-6F63C6DB1825}" type="presOf" srcId="{478ADAAC-AB74-4A90-B0A6-E89EC6456422}" destId="{EA713CB6-FE20-4BA4-8381-7B02AD9430C3}" srcOrd="0" destOrd="0" presId="urn:microsoft.com/office/officeart/2005/8/layout/hierarchy1"/>
    <dgm:cxn modelId="{089E5C53-3F55-4122-87F8-9BF60E460C7D}" type="presParOf" srcId="{AA5647C0-5357-4DC8-A103-C17A15E25E15}" destId="{E463A607-748B-4594-8773-7576DEE9107F}" srcOrd="0" destOrd="0" presId="urn:microsoft.com/office/officeart/2005/8/layout/hierarchy1"/>
    <dgm:cxn modelId="{0923F79E-7C30-4DEB-B35A-270C988F7E68}" type="presParOf" srcId="{E463A607-748B-4594-8773-7576DEE9107F}" destId="{E89E248B-EBC3-486D-ACCF-0431050D7DBE}" srcOrd="0" destOrd="0" presId="urn:microsoft.com/office/officeart/2005/8/layout/hierarchy1"/>
    <dgm:cxn modelId="{E8820EDB-2592-4F68-AA03-AA2D1A103163}" type="presParOf" srcId="{E89E248B-EBC3-486D-ACCF-0431050D7DBE}" destId="{8DA89DC2-5EE1-4EB8-A0AA-C412AB12B11D}" srcOrd="0" destOrd="0" presId="urn:microsoft.com/office/officeart/2005/8/layout/hierarchy1"/>
    <dgm:cxn modelId="{91B056B7-F01C-441D-94BF-AE1FB0BC1538}" type="presParOf" srcId="{E89E248B-EBC3-486D-ACCF-0431050D7DBE}" destId="{AAB56888-AE66-495F-B650-5DD8E1F9DB70}" srcOrd="1" destOrd="0" presId="urn:microsoft.com/office/officeart/2005/8/layout/hierarchy1"/>
    <dgm:cxn modelId="{81CC70A8-3232-4EB4-AFE5-F12305457562}" type="presParOf" srcId="{E463A607-748B-4594-8773-7576DEE9107F}" destId="{963F5C72-501A-485D-A409-820649022BF8}" srcOrd="1" destOrd="0" presId="urn:microsoft.com/office/officeart/2005/8/layout/hierarchy1"/>
    <dgm:cxn modelId="{7121AA73-57E1-4B59-9D26-DDA4219FA796}" type="presParOf" srcId="{AA5647C0-5357-4DC8-A103-C17A15E25E15}" destId="{7E66A522-CE08-49BE-AE08-15C345E59383}" srcOrd="1" destOrd="0" presId="urn:microsoft.com/office/officeart/2005/8/layout/hierarchy1"/>
    <dgm:cxn modelId="{6AEB38EC-88A5-47FD-8B8C-BD56DF0D6031}" type="presParOf" srcId="{7E66A522-CE08-49BE-AE08-15C345E59383}" destId="{5D46A22C-2A99-425D-897F-7E56924CC18D}" srcOrd="0" destOrd="0" presId="urn:microsoft.com/office/officeart/2005/8/layout/hierarchy1"/>
    <dgm:cxn modelId="{04337773-E708-4E03-B427-61D4DB0E6F33}" type="presParOf" srcId="{5D46A22C-2A99-425D-897F-7E56924CC18D}" destId="{846F85B3-6B47-41F1-BD67-767D593720E0}" srcOrd="0" destOrd="0" presId="urn:microsoft.com/office/officeart/2005/8/layout/hierarchy1"/>
    <dgm:cxn modelId="{ACBD4E74-F49A-4BE1-99F3-35A8C8B59C34}" type="presParOf" srcId="{5D46A22C-2A99-425D-897F-7E56924CC18D}" destId="{EA713CB6-FE20-4BA4-8381-7B02AD9430C3}" srcOrd="1" destOrd="0" presId="urn:microsoft.com/office/officeart/2005/8/layout/hierarchy1"/>
    <dgm:cxn modelId="{9937AE2D-9F47-47CE-9F76-9420680D56C8}" type="presParOf" srcId="{7E66A522-CE08-49BE-AE08-15C345E59383}" destId="{CE605C5C-A79D-49E4-8702-9AB2AE58E61B}" srcOrd="1" destOrd="0" presId="urn:microsoft.com/office/officeart/2005/8/layout/hierarchy1"/>
    <dgm:cxn modelId="{04C66E0E-CC6E-411D-A04F-7052C5F15BF1}" type="presParOf" srcId="{AA5647C0-5357-4DC8-A103-C17A15E25E15}" destId="{E9980DAD-CBD9-4B79-8FCA-2783B631C020}" srcOrd="2" destOrd="0" presId="urn:microsoft.com/office/officeart/2005/8/layout/hierarchy1"/>
    <dgm:cxn modelId="{50CC845E-6E4E-40E4-A5FE-C03F3FB6458C}" type="presParOf" srcId="{E9980DAD-CBD9-4B79-8FCA-2783B631C020}" destId="{F4F4F772-8412-40D2-9116-C49657F7D74B}" srcOrd="0" destOrd="0" presId="urn:microsoft.com/office/officeart/2005/8/layout/hierarchy1"/>
    <dgm:cxn modelId="{3A7440E8-138A-458D-9666-EF10DE2E68CA}" type="presParOf" srcId="{F4F4F772-8412-40D2-9116-C49657F7D74B}" destId="{E2D9AD8C-385E-46DA-BEDA-B4061DF29129}" srcOrd="0" destOrd="0" presId="urn:microsoft.com/office/officeart/2005/8/layout/hierarchy1"/>
    <dgm:cxn modelId="{DB870D72-F263-4B2E-A987-EF9F272256D0}" type="presParOf" srcId="{F4F4F772-8412-40D2-9116-C49657F7D74B}" destId="{61C7C5D2-785D-44C5-AE74-D0E1CA514DA9}" srcOrd="1" destOrd="0" presId="urn:microsoft.com/office/officeart/2005/8/layout/hierarchy1"/>
    <dgm:cxn modelId="{A0DD053E-B267-4E99-A64F-7CA3734B8CE4}" type="presParOf" srcId="{E9980DAD-CBD9-4B79-8FCA-2783B631C020}" destId="{2B3C093C-7C01-4F45-9FC5-109FA81C07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B03F62-AECB-4D3E-B172-E6BF721DBDA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D337157-0FF1-478A-851E-06020D738846}">
      <dgm:prSet/>
      <dgm:spPr/>
      <dgm:t>
        <a:bodyPr/>
        <a:lstStyle/>
        <a:p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真诚的认罪带出真实的敬拜（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1-4 </a:t>
          </a:r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C52494-133F-4EE9-A194-2C9145B4A6D9}" type="parTrans" cxnId="{CE9B4A92-36B3-4E7C-9EAE-A67DC1E50C9D}">
      <dgm:prSet/>
      <dgm:spPr/>
      <dgm:t>
        <a:bodyPr/>
        <a:lstStyle/>
        <a:p>
          <a:endParaRPr lang="en-US"/>
        </a:p>
      </dgm:t>
    </dgm:pt>
    <dgm:pt modelId="{088EC898-959A-4B4C-9461-023CB5ABBE72}" type="sibTrans" cxnId="{CE9B4A92-36B3-4E7C-9EAE-A67DC1E50C9D}">
      <dgm:prSet/>
      <dgm:spPr/>
      <dgm:t>
        <a:bodyPr/>
        <a:lstStyle/>
        <a:p>
          <a:endParaRPr lang="en-US"/>
        </a:p>
      </dgm:t>
    </dgm:pt>
    <dgm:pt modelId="{478ADAAC-AB74-4A90-B0A6-E89EC6456422}">
      <dgm:prSet/>
      <dgm:spPr/>
      <dgm:t>
        <a:bodyPr/>
        <a:lstStyle/>
        <a:p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真实的敬拜引入对神的称颂（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737541-3858-431F-907C-CCB11988E3BA}" type="parTrans" cxnId="{3AF88F02-1A54-45C0-8EC0-7390BEF2ACD2}">
      <dgm:prSet/>
      <dgm:spPr/>
      <dgm:t>
        <a:bodyPr/>
        <a:lstStyle/>
        <a:p>
          <a:endParaRPr lang="en-US"/>
        </a:p>
      </dgm:t>
    </dgm:pt>
    <dgm:pt modelId="{18843828-B8AB-4E55-8088-C2952443E22F}" type="sibTrans" cxnId="{3AF88F02-1A54-45C0-8EC0-7390BEF2ACD2}">
      <dgm:prSet/>
      <dgm:spPr/>
      <dgm:t>
        <a:bodyPr/>
        <a:lstStyle/>
        <a:p>
          <a:endParaRPr lang="en-US"/>
        </a:p>
      </dgm:t>
    </dgm:pt>
    <dgm:pt modelId="{750054FA-3F9A-4DEB-8039-E2512A7419B9}">
      <dgm:prSet/>
      <dgm:spPr/>
      <dgm:t>
        <a:bodyPr/>
        <a:lstStyle/>
        <a:p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对神的称颂带出活泼的信心（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6-31</a:t>
          </a:r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9C0578-5579-4F75-A42D-A1FA4A3ADE37}" type="parTrans" cxnId="{1120CE57-9AF0-44FA-80FA-A9C88FA76B3D}">
      <dgm:prSet/>
      <dgm:spPr/>
      <dgm:t>
        <a:bodyPr/>
        <a:lstStyle/>
        <a:p>
          <a:endParaRPr lang="en-US"/>
        </a:p>
      </dgm:t>
    </dgm:pt>
    <dgm:pt modelId="{622B9EC5-099E-4FAF-A598-57FC8AC83A4A}" type="sibTrans" cxnId="{1120CE57-9AF0-44FA-80FA-A9C88FA76B3D}">
      <dgm:prSet/>
      <dgm:spPr/>
      <dgm:t>
        <a:bodyPr/>
        <a:lstStyle/>
        <a:p>
          <a:endParaRPr lang="en-US"/>
        </a:p>
      </dgm:t>
    </dgm:pt>
    <dgm:pt modelId="{AA5647C0-5357-4DC8-A103-C17A15E25E15}" type="pres">
      <dgm:prSet presAssocID="{6FB03F62-AECB-4D3E-B172-E6BF721DBDA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463A607-748B-4594-8773-7576DEE9107F}" type="pres">
      <dgm:prSet presAssocID="{3D337157-0FF1-478A-851E-06020D738846}" presName="hierRoot1" presStyleCnt="0"/>
      <dgm:spPr/>
    </dgm:pt>
    <dgm:pt modelId="{E89E248B-EBC3-486D-ACCF-0431050D7DBE}" type="pres">
      <dgm:prSet presAssocID="{3D337157-0FF1-478A-851E-06020D738846}" presName="composite" presStyleCnt="0"/>
      <dgm:spPr/>
    </dgm:pt>
    <dgm:pt modelId="{8DA89DC2-5EE1-4EB8-A0AA-C412AB12B11D}" type="pres">
      <dgm:prSet presAssocID="{3D337157-0FF1-478A-851E-06020D738846}" presName="background" presStyleLbl="node0" presStyleIdx="0" presStyleCnt="3"/>
      <dgm:spPr/>
    </dgm:pt>
    <dgm:pt modelId="{AAB56888-AE66-495F-B650-5DD8E1F9DB70}" type="pres">
      <dgm:prSet presAssocID="{3D337157-0FF1-478A-851E-06020D738846}" presName="text" presStyleLbl="fgAcc0" presStyleIdx="0" presStyleCnt="3">
        <dgm:presLayoutVars>
          <dgm:chPref val="3"/>
        </dgm:presLayoutVars>
      </dgm:prSet>
      <dgm:spPr/>
    </dgm:pt>
    <dgm:pt modelId="{963F5C72-501A-485D-A409-820649022BF8}" type="pres">
      <dgm:prSet presAssocID="{3D337157-0FF1-478A-851E-06020D738846}" presName="hierChild2" presStyleCnt="0"/>
      <dgm:spPr/>
    </dgm:pt>
    <dgm:pt modelId="{7E66A522-CE08-49BE-AE08-15C345E59383}" type="pres">
      <dgm:prSet presAssocID="{478ADAAC-AB74-4A90-B0A6-E89EC6456422}" presName="hierRoot1" presStyleCnt="0"/>
      <dgm:spPr/>
    </dgm:pt>
    <dgm:pt modelId="{5D46A22C-2A99-425D-897F-7E56924CC18D}" type="pres">
      <dgm:prSet presAssocID="{478ADAAC-AB74-4A90-B0A6-E89EC6456422}" presName="composite" presStyleCnt="0"/>
      <dgm:spPr/>
    </dgm:pt>
    <dgm:pt modelId="{846F85B3-6B47-41F1-BD67-767D593720E0}" type="pres">
      <dgm:prSet presAssocID="{478ADAAC-AB74-4A90-B0A6-E89EC6456422}" presName="background" presStyleLbl="node0" presStyleIdx="1" presStyleCnt="3"/>
      <dgm:spPr/>
    </dgm:pt>
    <dgm:pt modelId="{EA713CB6-FE20-4BA4-8381-7B02AD9430C3}" type="pres">
      <dgm:prSet presAssocID="{478ADAAC-AB74-4A90-B0A6-E89EC6456422}" presName="text" presStyleLbl="fgAcc0" presStyleIdx="1" presStyleCnt="3">
        <dgm:presLayoutVars>
          <dgm:chPref val="3"/>
        </dgm:presLayoutVars>
      </dgm:prSet>
      <dgm:spPr/>
    </dgm:pt>
    <dgm:pt modelId="{CE605C5C-A79D-49E4-8702-9AB2AE58E61B}" type="pres">
      <dgm:prSet presAssocID="{478ADAAC-AB74-4A90-B0A6-E89EC6456422}" presName="hierChild2" presStyleCnt="0"/>
      <dgm:spPr/>
    </dgm:pt>
    <dgm:pt modelId="{E9980DAD-CBD9-4B79-8FCA-2783B631C020}" type="pres">
      <dgm:prSet presAssocID="{750054FA-3F9A-4DEB-8039-E2512A7419B9}" presName="hierRoot1" presStyleCnt="0"/>
      <dgm:spPr/>
    </dgm:pt>
    <dgm:pt modelId="{F4F4F772-8412-40D2-9116-C49657F7D74B}" type="pres">
      <dgm:prSet presAssocID="{750054FA-3F9A-4DEB-8039-E2512A7419B9}" presName="composite" presStyleCnt="0"/>
      <dgm:spPr/>
    </dgm:pt>
    <dgm:pt modelId="{E2D9AD8C-385E-46DA-BEDA-B4061DF29129}" type="pres">
      <dgm:prSet presAssocID="{750054FA-3F9A-4DEB-8039-E2512A7419B9}" presName="background" presStyleLbl="node0" presStyleIdx="2" presStyleCnt="3"/>
      <dgm:spPr/>
    </dgm:pt>
    <dgm:pt modelId="{61C7C5D2-785D-44C5-AE74-D0E1CA514DA9}" type="pres">
      <dgm:prSet presAssocID="{750054FA-3F9A-4DEB-8039-E2512A7419B9}" presName="text" presStyleLbl="fgAcc0" presStyleIdx="2" presStyleCnt="3">
        <dgm:presLayoutVars>
          <dgm:chPref val="3"/>
        </dgm:presLayoutVars>
      </dgm:prSet>
      <dgm:spPr/>
    </dgm:pt>
    <dgm:pt modelId="{2B3C093C-7C01-4F45-9FC5-109FA81C0782}" type="pres">
      <dgm:prSet presAssocID="{750054FA-3F9A-4DEB-8039-E2512A7419B9}" presName="hierChild2" presStyleCnt="0"/>
      <dgm:spPr/>
    </dgm:pt>
  </dgm:ptLst>
  <dgm:cxnLst>
    <dgm:cxn modelId="{3AF88F02-1A54-45C0-8EC0-7390BEF2ACD2}" srcId="{6FB03F62-AECB-4D3E-B172-E6BF721DBDA0}" destId="{478ADAAC-AB74-4A90-B0A6-E89EC6456422}" srcOrd="1" destOrd="0" parTransId="{50737541-3858-431F-907C-CCB11988E3BA}" sibTransId="{18843828-B8AB-4E55-8088-C2952443E22F}"/>
    <dgm:cxn modelId="{1120CE57-9AF0-44FA-80FA-A9C88FA76B3D}" srcId="{6FB03F62-AECB-4D3E-B172-E6BF721DBDA0}" destId="{750054FA-3F9A-4DEB-8039-E2512A7419B9}" srcOrd="2" destOrd="0" parTransId="{CC9C0578-5579-4F75-A42D-A1FA4A3ADE37}" sibTransId="{622B9EC5-099E-4FAF-A598-57FC8AC83A4A}"/>
    <dgm:cxn modelId="{B79B7759-9FD2-4461-BFD5-04232A4DC93C}" type="presOf" srcId="{3D337157-0FF1-478A-851E-06020D738846}" destId="{AAB56888-AE66-495F-B650-5DD8E1F9DB70}" srcOrd="0" destOrd="0" presId="urn:microsoft.com/office/officeart/2005/8/layout/hierarchy1"/>
    <dgm:cxn modelId="{CE9B4A92-36B3-4E7C-9EAE-A67DC1E50C9D}" srcId="{6FB03F62-AECB-4D3E-B172-E6BF721DBDA0}" destId="{3D337157-0FF1-478A-851E-06020D738846}" srcOrd="0" destOrd="0" parTransId="{F5C52494-133F-4EE9-A194-2C9145B4A6D9}" sibTransId="{088EC898-959A-4B4C-9461-023CB5ABBE72}"/>
    <dgm:cxn modelId="{601A0CA1-FC7C-4B6A-ABF1-68554C900ED2}" type="presOf" srcId="{750054FA-3F9A-4DEB-8039-E2512A7419B9}" destId="{61C7C5D2-785D-44C5-AE74-D0E1CA514DA9}" srcOrd="0" destOrd="0" presId="urn:microsoft.com/office/officeart/2005/8/layout/hierarchy1"/>
    <dgm:cxn modelId="{E10A76B5-7FEF-4B49-B9C0-BB286263A719}" type="presOf" srcId="{6FB03F62-AECB-4D3E-B172-E6BF721DBDA0}" destId="{AA5647C0-5357-4DC8-A103-C17A15E25E15}" srcOrd="0" destOrd="0" presId="urn:microsoft.com/office/officeart/2005/8/layout/hierarchy1"/>
    <dgm:cxn modelId="{090A53C5-EA5A-4DAB-86EB-6F63C6DB1825}" type="presOf" srcId="{478ADAAC-AB74-4A90-B0A6-E89EC6456422}" destId="{EA713CB6-FE20-4BA4-8381-7B02AD9430C3}" srcOrd="0" destOrd="0" presId="urn:microsoft.com/office/officeart/2005/8/layout/hierarchy1"/>
    <dgm:cxn modelId="{089E5C53-3F55-4122-87F8-9BF60E460C7D}" type="presParOf" srcId="{AA5647C0-5357-4DC8-A103-C17A15E25E15}" destId="{E463A607-748B-4594-8773-7576DEE9107F}" srcOrd="0" destOrd="0" presId="urn:microsoft.com/office/officeart/2005/8/layout/hierarchy1"/>
    <dgm:cxn modelId="{0923F79E-7C30-4DEB-B35A-270C988F7E68}" type="presParOf" srcId="{E463A607-748B-4594-8773-7576DEE9107F}" destId="{E89E248B-EBC3-486D-ACCF-0431050D7DBE}" srcOrd="0" destOrd="0" presId="urn:microsoft.com/office/officeart/2005/8/layout/hierarchy1"/>
    <dgm:cxn modelId="{E8820EDB-2592-4F68-AA03-AA2D1A103163}" type="presParOf" srcId="{E89E248B-EBC3-486D-ACCF-0431050D7DBE}" destId="{8DA89DC2-5EE1-4EB8-A0AA-C412AB12B11D}" srcOrd="0" destOrd="0" presId="urn:microsoft.com/office/officeart/2005/8/layout/hierarchy1"/>
    <dgm:cxn modelId="{91B056B7-F01C-441D-94BF-AE1FB0BC1538}" type="presParOf" srcId="{E89E248B-EBC3-486D-ACCF-0431050D7DBE}" destId="{AAB56888-AE66-495F-B650-5DD8E1F9DB70}" srcOrd="1" destOrd="0" presId="urn:microsoft.com/office/officeart/2005/8/layout/hierarchy1"/>
    <dgm:cxn modelId="{81CC70A8-3232-4EB4-AFE5-F12305457562}" type="presParOf" srcId="{E463A607-748B-4594-8773-7576DEE9107F}" destId="{963F5C72-501A-485D-A409-820649022BF8}" srcOrd="1" destOrd="0" presId="urn:microsoft.com/office/officeart/2005/8/layout/hierarchy1"/>
    <dgm:cxn modelId="{7121AA73-57E1-4B59-9D26-DDA4219FA796}" type="presParOf" srcId="{AA5647C0-5357-4DC8-A103-C17A15E25E15}" destId="{7E66A522-CE08-49BE-AE08-15C345E59383}" srcOrd="1" destOrd="0" presId="urn:microsoft.com/office/officeart/2005/8/layout/hierarchy1"/>
    <dgm:cxn modelId="{6AEB38EC-88A5-47FD-8B8C-BD56DF0D6031}" type="presParOf" srcId="{7E66A522-CE08-49BE-AE08-15C345E59383}" destId="{5D46A22C-2A99-425D-897F-7E56924CC18D}" srcOrd="0" destOrd="0" presId="urn:microsoft.com/office/officeart/2005/8/layout/hierarchy1"/>
    <dgm:cxn modelId="{04337773-E708-4E03-B427-61D4DB0E6F33}" type="presParOf" srcId="{5D46A22C-2A99-425D-897F-7E56924CC18D}" destId="{846F85B3-6B47-41F1-BD67-767D593720E0}" srcOrd="0" destOrd="0" presId="urn:microsoft.com/office/officeart/2005/8/layout/hierarchy1"/>
    <dgm:cxn modelId="{ACBD4E74-F49A-4BE1-99F3-35A8C8B59C34}" type="presParOf" srcId="{5D46A22C-2A99-425D-897F-7E56924CC18D}" destId="{EA713CB6-FE20-4BA4-8381-7B02AD9430C3}" srcOrd="1" destOrd="0" presId="urn:microsoft.com/office/officeart/2005/8/layout/hierarchy1"/>
    <dgm:cxn modelId="{9937AE2D-9F47-47CE-9F76-9420680D56C8}" type="presParOf" srcId="{7E66A522-CE08-49BE-AE08-15C345E59383}" destId="{CE605C5C-A79D-49E4-8702-9AB2AE58E61B}" srcOrd="1" destOrd="0" presId="urn:microsoft.com/office/officeart/2005/8/layout/hierarchy1"/>
    <dgm:cxn modelId="{04C66E0E-CC6E-411D-A04F-7052C5F15BF1}" type="presParOf" srcId="{AA5647C0-5357-4DC8-A103-C17A15E25E15}" destId="{E9980DAD-CBD9-4B79-8FCA-2783B631C020}" srcOrd="2" destOrd="0" presId="urn:microsoft.com/office/officeart/2005/8/layout/hierarchy1"/>
    <dgm:cxn modelId="{50CC845E-6E4E-40E4-A5FE-C03F3FB6458C}" type="presParOf" srcId="{E9980DAD-CBD9-4B79-8FCA-2783B631C020}" destId="{F4F4F772-8412-40D2-9116-C49657F7D74B}" srcOrd="0" destOrd="0" presId="urn:microsoft.com/office/officeart/2005/8/layout/hierarchy1"/>
    <dgm:cxn modelId="{3A7440E8-138A-458D-9666-EF10DE2E68CA}" type="presParOf" srcId="{F4F4F772-8412-40D2-9116-C49657F7D74B}" destId="{E2D9AD8C-385E-46DA-BEDA-B4061DF29129}" srcOrd="0" destOrd="0" presId="urn:microsoft.com/office/officeart/2005/8/layout/hierarchy1"/>
    <dgm:cxn modelId="{DB870D72-F263-4B2E-A987-EF9F272256D0}" type="presParOf" srcId="{F4F4F772-8412-40D2-9116-C49657F7D74B}" destId="{61C7C5D2-785D-44C5-AE74-D0E1CA514DA9}" srcOrd="1" destOrd="0" presId="urn:microsoft.com/office/officeart/2005/8/layout/hierarchy1"/>
    <dgm:cxn modelId="{A0DD053E-B267-4E99-A64F-7CA3734B8CE4}" type="presParOf" srcId="{E9980DAD-CBD9-4B79-8FCA-2783B631C020}" destId="{2B3C093C-7C01-4F45-9FC5-109FA81C07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7DE77B-77BB-4908-BC20-1682DE9E1CFE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76E925-74D6-44E6-AF14-B1B586D2EBC5}">
      <dgm:prSet/>
      <dgm:spPr/>
      <dgm:t>
        <a:bodyPr/>
        <a:lstStyle/>
        <a:p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深切的认罪使人敬畏神（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5BB905-C952-43C1-8156-5F7B38F2CA27}" type="sibTrans" cxnId="{B7D6C7E6-1D74-4CC3-89A6-D9AA574AC0B6}">
      <dgm:prSet/>
      <dgm:spPr/>
      <dgm:t>
        <a:bodyPr/>
        <a:lstStyle/>
        <a:p>
          <a:endParaRPr lang="en-US"/>
        </a:p>
      </dgm:t>
    </dgm:pt>
    <dgm:pt modelId="{0A50E2F7-F6A8-46E3-A205-F3C87D4DEDF4}" type="parTrans" cxnId="{B7D6C7E6-1D74-4CC3-89A6-D9AA574AC0B6}">
      <dgm:prSet/>
      <dgm:spPr/>
      <dgm:t>
        <a:bodyPr/>
        <a:lstStyle/>
        <a:p>
          <a:endParaRPr lang="en-US"/>
        </a:p>
      </dgm:t>
    </dgm:pt>
    <dgm:pt modelId="{634763A2-3FCE-4B4F-B675-91842EBE30DE}">
      <dgm:prSet/>
      <dgm:spPr/>
      <dgm:t>
        <a:bodyPr/>
        <a:lstStyle/>
        <a:p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A87548-0BB8-45AA-930A-62BABD167C88}" type="sibTrans" cxnId="{0BCF0A4E-7345-402D-9763-BFF27E3B5ED5}">
      <dgm:prSet/>
      <dgm:spPr/>
      <dgm:t>
        <a:bodyPr/>
        <a:lstStyle/>
        <a:p>
          <a:endParaRPr lang="en-US"/>
        </a:p>
      </dgm:t>
    </dgm:pt>
    <dgm:pt modelId="{718EA17E-BD80-482B-89A0-3A0AE5CE26DF}" type="parTrans" cxnId="{0BCF0A4E-7345-402D-9763-BFF27E3B5ED5}">
      <dgm:prSet/>
      <dgm:spPr/>
      <dgm:t>
        <a:bodyPr/>
        <a:lstStyle/>
        <a:p>
          <a:endParaRPr lang="en-US"/>
        </a:p>
      </dgm:t>
    </dgm:pt>
    <dgm:pt modelId="{0C5D6BF1-C064-4B3E-A9F9-F1B882F366A0}">
      <dgm:prSet/>
      <dgm:spPr/>
      <dgm:t>
        <a:bodyPr/>
        <a:lstStyle/>
        <a:p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C346D1-3B0D-45A5-9B64-6B2D4C96AFFE}" type="sibTrans" cxnId="{A91A279B-12F9-4631-98DF-6FC67D4CB687}">
      <dgm:prSet/>
      <dgm:spPr/>
      <dgm:t>
        <a:bodyPr/>
        <a:lstStyle/>
        <a:p>
          <a:endParaRPr lang="en-US"/>
        </a:p>
      </dgm:t>
    </dgm:pt>
    <dgm:pt modelId="{2E56675C-7F26-4865-8DCA-6F9A67297836}" type="parTrans" cxnId="{A91A279B-12F9-4631-98DF-6FC67D4CB687}">
      <dgm:prSet/>
      <dgm:spPr/>
      <dgm:t>
        <a:bodyPr/>
        <a:lstStyle/>
        <a:p>
          <a:endParaRPr lang="en-US"/>
        </a:p>
      </dgm:t>
    </dgm:pt>
    <dgm:pt modelId="{6EE346A7-5C83-42D9-A597-FC01D765C156}">
      <dgm:prSet/>
      <dgm:spPr/>
      <dgm:t>
        <a:bodyPr/>
        <a:lstStyle/>
        <a:p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A81D75-1FA0-43BE-9362-E1B41651DBF6}" type="sibTrans" cxnId="{8FC06923-8317-48BD-90D1-89563B1655A4}">
      <dgm:prSet/>
      <dgm:spPr/>
      <dgm:t>
        <a:bodyPr/>
        <a:lstStyle/>
        <a:p>
          <a:endParaRPr lang="en-US"/>
        </a:p>
      </dgm:t>
    </dgm:pt>
    <dgm:pt modelId="{824CFC4A-1264-46A6-85A4-D5117698C4AB}" type="parTrans" cxnId="{8FC06923-8317-48BD-90D1-89563B1655A4}">
      <dgm:prSet/>
      <dgm:spPr/>
      <dgm:t>
        <a:bodyPr/>
        <a:lstStyle/>
        <a:p>
          <a:endParaRPr lang="en-US"/>
        </a:p>
      </dgm:t>
    </dgm:pt>
    <dgm:pt modelId="{3AE0531E-D022-4D28-8CA5-54487F4FDF5C}" type="pres">
      <dgm:prSet presAssocID="{ED7DE77B-77BB-4908-BC20-1682DE9E1CFE}" presName="outerComposite" presStyleCnt="0">
        <dgm:presLayoutVars>
          <dgm:chMax val="5"/>
          <dgm:dir/>
          <dgm:resizeHandles val="exact"/>
        </dgm:presLayoutVars>
      </dgm:prSet>
      <dgm:spPr/>
    </dgm:pt>
    <dgm:pt modelId="{670EFD49-8FDF-4A54-B568-483A336F0DFC}" type="pres">
      <dgm:prSet presAssocID="{ED7DE77B-77BB-4908-BC20-1682DE9E1CFE}" presName="dummyMaxCanvas" presStyleCnt="0">
        <dgm:presLayoutVars/>
      </dgm:prSet>
      <dgm:spPr/>
    </dgm:pt>
    <dgm:pt modelId="{2CCDED53-3165-4164-B5E1-B363F19B32F6}" type="pres">
      <dgm:prSet presAssocID="{ED7DE77B-77BB-4908-BC20-1682DE9E1CFE}" presName="FourNodes_1" presStyleLbl="node1" presStyleIdx="0" presStyleCnt="4">
        <dgm:presLayoutVars>
          <dgm:bulletEnabled val="1"/>
        </dgm:presLayoutVars>
      </dgm:prSet>
      <dgm:spPr/>
    </dgm:pt>
    <dgm:pt modelId="{C4C8495C-FFD1-4C4F-84BE-F6AAF560B3D6}" type="pres">
      <dgm:prSet presAssocID="{ED7DE77B-77BB-4908-BC20-1682DE9E1CFE}" presName="FourNodes_2" presStyleLbl="node1" presStyleIdx="1" presStyleCnt="4">
        <dgm:presLayoutVars>
          <dgm:bulletEnabled val="1"/>
        </dgm:presLayoutVars>
      </dgm:prSet>
      <dgm:spPr/>
    </dgm:pt>
    <dgm:pt modelId="{D106AA2B-42A6-47D2-AD15-4C9711043A11}" type="pres">
      <dgm:prSet presAssocID="{ED7DE77B-77BB-4908-BC20-1682DE9E1CFE}" presName="FourNodes_3" presStyleLbl="node1" presStyleIdx="2" presStyleCnt="4">
        <dgm:presLayoutVars>
          <dgm:bulletEnabled val="1"/>
        </dgm:presLayoutVars>
      </dgm:prSet>
      <dgm:spPr/>
    </dgm:pt>
    <dgm:pt modelId="{644D146A-7D4A-48CE-A39C-232DAC223A07}" type="pres">
      <dgm:prSet presAssocID="{ED7DE77B-77BB-4908-BC20-1682DE9E1CFE}" presName="FourNodes_4" presStyleLbl="node1" presStyleIdx="3" presStyleCnt="4">
        <dgm:presLayoutVars>
          <dgm:bulletEnabled val="1"/>
        </dgm:presLayoutVars>
      </dgm:prSet>
      <dgm:spPr/>
    </dgm:pt>
    <dgm:pt modelId="{88E04454-5938-4ADF-B556-F54C03EA7E89}" type="pres">
      <dgm:prSet presAssocID="{ED7DE77B-77BB-4908-BC20-1682DE9E1CFE}" presName="FourConn_1-2" presStyleLbl="fgAccFollowNode1" presStyleIdx="0" presStyleCnt="3">
        <dgm:presLayoutVars>
          <dgm:bulletEnabled val="1"/>
        </dgm:presLayoutVars>
      </dgm:prSet>
      <dgm:spPr/>
    </dgm:pt>
    <dgm:pt modelId="{E55877E1-D3A8-476C-A55D-CFB3046CC1D7}" type="pres">
      <dgm:prSet presAssocID="{ED7DE77B-77BB-4908-BC20-1682DE9E1CFE}" presName="FourConn_2-3" presStyleLbl="fgAccFollowNode1" presStyleIdx="1" presStyleCnt="3">
        <dgm:presLayoutVars>
          <dgm:bulletEnabled val="1"/>
        </dgm:presLayoutVars>
      </dgm:prSet>
      <dgm:spPr/>
    </dgm:pt>
    <dgm:pt modelId="{B0F3884D-5F3F-46D5-A586-B13D5268262E}" type="pres">
      <dgm:prSet presAssocID="{ED7DE77B-77BB-4908-BC20-1682DE9E1CFE}" presName="FourConn_3-4" presStyleLbl="fgAccFollowNode1" presStyleIdx="2" presStyleCnt="3">
        <dgm:presLayoutVars>
          <dgm:bulletEnabled val="1"/>
        </dgm:presLayoutVars>
      </dgm:prSet>
      <dgm:spPr/>
    </dgm:pt>
    <dgm:pt modelId="{4C398416-29EF-473B-9673-4D197C1F3053}" type="pres">
      <dgm:prSet presAssocID="{ED7DE77B-77BB-4908-BC20-1682DE9E1CFE}" presName="FourNodes_1_text" presStyleLbl="node1" presStyleIdx="3" presStyleCnt="4">
        <dgm:presLayoutVars>
          <dgm:bulletEnabled val="1"/>
        </dgm:presLayoutVars>
      </dgm:prSet>
      <dgm:spPr/>
    </dgm:pt>
    <dgm:pt modelId="{B0A1E32F-5457-459A-832A-2ED595C65BFD}" type="pres">
      <dgm:prSet presAssocID="{ED7DE77B-77BB-4908-BC20-1682DE9E1CFE}" presName="FourNodes_2_text" presStyleLbl="node1" presStyleIdx="3" presStyleCnt="4">
        <dgm:presLayoutVars>
          <dgm:bulletEnabled val="1"/>
        </dgm:presLayoutVars>
      </dgm:prSet>
      <dgm:spPr/>
    </dgm:pt>
    <dgm:pt modelId="{27FC48F0-7969-472B-B993-681601883EDC}" type="pres">
      <dgm:prSet presAssocID="{ED7DE77B-77BB-4908-BC20-1682DE9E1CFE}" presName="FourNodes_3_text" presStyleLbl="node1" presStyleIdx="3" presStyleCnt="4">
        <dgm:presLayoutVars>
          <dgm:bulletEnabled val="1"/>
        </dgm:presLayoutVars>
      </dgm:prSet>
      <dgm:spPr/>
    </dgm:pt>
    <dgm:pt modelId="{6C52F791-0D25-4F7E-89E0-90F2CBDB26A5}" type="pres">
      <dgm:prSet presAssocID="{ED7DE77B-77BB-4908-BC20-1682DE9E1CF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5C3BE20-218B-46E0-AA05-81FB61FB52CF}" type="presOf" srcId="{0C5D6BF1-C064-4B3E-A9F9-F1B882F366A0}" destId="{6C52F791-0D25-4F7E-89E0-90F2CBDB26A5}" srcOrd="1" destOrd="0" presId="urn:microsoft.com/office/officeart/2005/8/layout/vProcess5"/>
    <dgm:cxn modelId="{8FA79F21-DAA2-495D-943A-D1B97CBB3701}" type="presOf" srcId="{17A87548-0BB8-45AA-930A-62BABD167C88}" destId="{E55877E1-D3A8-476C-A55D-CFB3046CC1D7}" srcOrd="0" destOrd="0" presId="urn:microsoft.com/office/officeart/2005/8/layout/vProcess5"/>
    <dgm:cxn modelId="{8FC06923-8317-48BD-90D1-89563B1655A4}" srcId="{ED7DE77B-77BB-4908-BC20-1682DE9E1CFE}" destId="{6EE346A7-5C83-42D9-A597-FC01D765C156}" srcOrd="2" destOrd="0" parTransId="{824CFC4A-1264-46A6-85A4-D5117698C4AB}" sibTransId="{9DA81D75-1FA0-43BE-9362-E1B41651DBF6}"/>
    <dgm:cxn modelId="{C8B61A26-387C-4567-AD2B-AE06EA28A4E3}" type="presOf" srcId="{634763A2-3FCE-4B4F-B675-91842EBE30DE}" destId="{C4C8495C-FFD1-4C4F-84BE-F6AAF560B3D6}" srcOrd="0" destOrd="0" presId="urn:microsoft.com/office/officeart/2005/8/layout/vProcess5"/>
    <dgm:cxn modelId="{A096EC32-D816-4AB7-A972-7F6136564249}" type="presOf" srcId="{6EE346A7-5C83-42D9-A597-FC01D765C156}" destId="{D106AA2B-42A6-47D2-AD15-4C9711043A11}" srcOrd="0" destOrd="0" presId="urn:microsoft.com/office/officeart/2005/8/layout/vProcess5"/>
    <dgm:cxn modelId="{0CA56447-FC6A-4F0F-AE8D-AF535442A3C7}" type="presOf" srcId="{9B76E925-74D6-44E6-AF14-B1B586D2EBC5}" destId="{4C398416-29EF-473B-9673-4D197C1F3053}" srcOrd="1" destOrd="0" presId="urn:microsoft.com/office/officeart/2005/8/layout/vProcess5"/>
    <dgm:cxn modelId="{0BCF0A4E-7345-402D-9763-BFF27E3B5ED5}" srcId="{ED7DE77B-77BB-4908-BC20-1682DE9E1CFE}" destId="{634763A2-3FCE-4B4F-B675-91842EBE30DE}" srcOrd="1" destOrd="0" parTransId="{718EA17E-BD80-482B-89A0-3A0AE5CE26DF}" sibTransId="{17A87548-0BB8-45AA-930A-62BABD167C88}"/>
    <dgm:cxn modelId="{9C452790-2C81-4ED9-A182-7F33AF2AEC7B}" type="presOf" srcId="{6EE346A7-5C83-42D9-A597-FC01D765C156}" destId="{27FC48F0-7969-472B-B993-681601883EDC}" srcOrd="1" destOrd="0" presId="urn:microsoft.com/office/officeart/2005/8/layout/vProcess5"/>
    <dgm:cxn modelId="{3850E694-C1A9-467B-A261-2875C0B7C755}" type="presOf" srcId="{895BB905-C952-43C1-8156-5F7B38F2CA27}" destId="{88E04454-5938-4ADF-B556-F54C03EA7E89}" srcOrd="0" destOrd="0" presId="urn:microsoft.com/office/officeart/2005/8/layout/vProcess5"/>
    <dgm:cxn modelId="{A91A279B-12F9-4631-98DF-6FC67D4CB687}" srcId="{ED7DE77B-77BB-4908-BC20-1682DE9E1CFE}" destId="{0C5D6BF1-C064-4B3E-A9F9-F1B882F366A0}" srcOrd="3" destOrd="0" parTransId="{2E56675C-7F26-4865-8DCA-6F9A67297836}" sibTransId="{7DC346D1-3B0D-45A5-9B64-6B2D4C96AFFE}"/>
    <dgm:cxn modelId="{EE904F9E-41B1-403C-9DB9-331BE58C00BE}" type="presOf" srcId="{0C5D6BF1-C064-4B3E-A9F9-F1B882F366A0}" destId="{644D146A-7D4A-48CE-A39C-232DAC223A07}" srcOrd="0" destOrd="0" presId="urn:microsoft.com/office/officeart/2005/8/layout/vProcess5"/>
    <dgm:cxn modelId="{B61BD99F-EF56-4AE1-A1F4-63FAB82F8DA9}" type="presOf" srcId="{9DA81D75-1FA0-43BE-9362-E1B41651DBF6}" destId="{B0F3884D-5F3F-46D5-A586-B13D5268262E}" srcOrd="0" destOrd="0" presId="urn:microsoft.com/office/officeart/2005/8/layout/vProcess5"/>
    <dgm:cxn modelId="{B7D6C7E6-1D74-4CC3-89A6-D9AA574AC0B6}" srcId="{ED7DE77B-77BB-4908-BC20-1682DE9E1CFE}" destId="{9B76E925-74D6-44E6-AF14-B1B586D2EBC5}" srcOrd="0" destOrd="0" parTransId="{0A50E2F7-F6A8-46E3-A205-F3C87D4DEDF4}" sibTransId="{895BB905-C952-43C1-8156-5F7B38F2CA27}"/>
    <dgm:cxn modelId="{ACAE73EA-56A0-478F-9E47-A8136469C411}" type="presOf" srcId="{ED7DE77B-77BB-4908-BC20-1682DE9E1CFE}" destId="{3AE0531E-D022-4D28-8CA5-54487F4FDF5C}" srcOrd="0" destOrd="0" presId="urn:microsoft.com/office/officeart/2005/8/layout/vProcess5"/>
    <dgm:cxn modelId="{E83239EE-DDF5-4CDF-9E7D-5E5AEF2245A8}" type="presOf" srcId="{634763A2-3FCE-4B4F-B675-91842EBE30DE}" destId="{B0A1E32F-5457-459A-832A-2ED595C65BFD}" srcOrd="1" destOrd="0" presId="urn:microsoft.com/office/officeart/2005/8/layout/vProcess5"/>
    <dgm:cxn modelId="{2A8E88F7-B011-45CF-AEE2-1D51B91058BE}" type="presOf" srcId="{9B76E925-74D6-44E6-AF14-B1B586D2EBC5}" destId="{2CCDED53-3165-4164-B5E1-B363F19B32F6}" srcOrd="0" destOrd="0" presId="urn:microsoft.com/office/officeart/2005/8/layout/vProcess5"/>
    <dgm:cxn modelId="{57E14975-434D-4FEC-A9F3-1794703DC9F4}" type="presParOf" srcId="{3AE0531E-D022-4D28-8CA5-54487F4FDF5C}" destId="{670EFD49-8FDF-4A54-B568-483A336F0DFC}" srcOrd="0" destOrd="0" presId="urn:microsoft.com/office/officeart/2005/8/layout/vProcess5"/>
    <dgm:cxn modelId="{BE7408F0-88B7-4830-86BE-E7A0D2E5B795}" type="presParOf" srcId="{3AE0531E-D022-4D28-8CA5-54487F4FDF5C}" destId="{2CCDED53-3165-4164-B5E1-B363F19B32F6}" srcOrd="1" destOrd="0" presId="urn:microsoft.com/office/officeart/2005/8/layout/vProcess5"/>
    <dgm:cxn modelId="{BA2D715B-8C04-4489-BEEC-CC9FC19F33E6}" type="presParOf" srcId="{3AE0531E-D022-4D28-8CA5-54487F4FDF5C}" destId="{C4C8495C-FFD1-4C4F-84BE-F6AAF560B3D6}" srcOrd="2" destOrd="0" presId="urn:microsoft.com/office/officeart/2005/8/layout/vProcess5"/>
    <dgm:cxn modelId="{D68334BB-94B3-4B05-8641-A43AFAA245FA}" type="presParOf" srcId="{3AE0531E-D022-4D28-8CA5-54487F4FDF5C}" destId="{D106AA2B-42A6-47D2-AD15-4C9711043A11}" srcOrd="3" destOrd="0" presId="urn:microsoft.com/office/officeart/2005/8/layout/vProcess5"/>
    <dgm:cxn modelId="{1FF9FAFC-5A58-4FA5-8764-B2D2434000C6}" type="presParOf" srcId="{3AE0531E-D022-4D28-8CA5-54487F4FDF5C}" destId="{644D146A-7D4A-48CE-A39C-232DAC223A07}" srcOrd="4" destOrd="0" presId="urn:microsoft.com/office/officeart/2005/8/layout/vProcess5"/>
    <dgm:cxn modelId="{C9C6DDF4-97BB-40E0-A2C2-70F0B04602BA}" type="presParOf" srcId="{3AE0531E-D022-4D28-8CA5-54487F4FDF5C}" destId="{88E04454-5938-4ADF-B556-F54C03EA7E89}" srcOrd="5" destOrd="0" presId="urn:microsoft.com/office/officeart/2005/8/layout/vProcess5"/>
    <dgm:cxn modelId="{286B532D-ABDB-48F9-A40A-3BB57B73C0E3}" type="presParOf" srcId="{3AE0531E-D022-4D28-8CA5-54487F4FDF5C}" destId="{E55877E1-D3A8-476C-A55D-CFB3046CC1D7}" srcOrd="6" destOrd="0" presId="urn:microsoft.com/office/officeart/2005/8/layout/vProcess5"/>
    <dgm:cxn modelId="{987DA916-9661-4481-870A-46659ACFFE02}" type="presParOf" srcId="{3AE0531E-D022-4D28-8CA5-54487F4FDF5C}" destId="{B0F3884D-5F3F-46D5-A586-B13D5268262E}" srcOrd="7" destOrd="0" presId="urn:microsoft.com/office/officeart/2005/8/layout/vProcess5"/>
    <dgm:cxn modelId="{9AD95BD5-2C08-4008-B9E5-801E49994969}" type="presParOf" srcId="{3AE0531E-D022-4D28-8CA5-54487F4FDF5C}" destId="{4C398416-29EF-473B-9673-4D197C1F3053}" srcOrd="8" destOrd="0" presId="urn:microsoft.com/office/officeart/2005/8/layout/vProcess5"/>
    <dgm:cxn modelId="{DFBEC977-9A36-481A-91A1-1E6FC8736E23}" type="presParOf" srcId="{3AE0531E-D022-4D28-8CA5-54487F4FDF5C}" destId="{B0A1E32F-5457-459A-832A-2ED595C65BFD}" srcOrd="9" destOrd="0" presId="urn:microsoft.com/office/officeart/2005/8/layout/vProcess5"/>
    <dgm:cxn modelId="{33B8BA07-96D6-463F-B09D-A50B4D527958}" type="presParOf" srcId="{3AE0531E-D022-4D28-8CA5-54487F4FDF5C}" destId="{27FC48F0-7969-472B-B993-681601883EDC}" srcOrd="10" destOrd="0" presId="urn:microsoft.com/office/officeart/2005/8/layout/vProcess5"/>
    <dgm:cxn modelId="{26F424B2-B631-4B8D-8DC3-EC95D73A36A1}" type="presParOf" srcId="{3AE0531E-D022-4D28-8CA5-54487F4FDF5C}" destId="{6C52F791-0D25-4F7E-89E0-90F2CBDB26A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7DE77B-77BB-4908-BC20-1682DE9E1CFE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76E925-74D6-44E6-AF14-B1B586D2EBC5}">
      <dgm:prSet/>
      <dgm:spPr/>
      <dgm:t>
        <a:bodyPr/>
        <a:lstStyle/>
        <a:p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深切的认罪使人敬畏神（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0E2F7-F6A8-46E3-A205-F3C87D4DEDF4}" type="parTrans" cxnId="{B7D6C7E6-1D74-4CC3-89A6-D9AA574AC0B6}">
      <dgm:prSet/>
      <dgm:spPr/>
      <dgm:t>
        <a:bodyPr/>
        <a:lstStyle/>
        <a:p>
          <a:endParaRPr lang="en-US"/>
        </a:p>
      </dgm:t>
    </dgm:pt>
    <dgm:pt modelId="{895BB905-C952-43C1-8156-5F7B38F2CA27}" type="sibTrans" cxnId="{B7D6C7E6-1D74-4CC3-89A6-D9AA574AC0B6}">
      <dgm:prSet/>
      <dgm:spPr/>
      <dgm:t>
        <a:bodyPr/>
        <a:lstStyle/>
        <a:p>
          <a:endParaRPr lang="en-US"/>
        </a:p>
      </dgm:t>
    </dgm:pt>
    <dgm:pt modelId="{634763A2-3FCE-4B4F-B675-91842EBE30DE}">
      <dgm:prSet/>
      <dgm:spPr/>
      <dgm:t>
        <a:bodyPr/>
        <a:lstStyle/>
        <a:p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敬畏神能更使人认识神（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7-8</a:t>
          </a:r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8EA17E-BD80-482B-89A0-3A0AE5CE26DF}" type="parTrans" cxnId="{0BCF0A4E-7345-402D-9763-BFF27E3B5ED5}">
      <dgm:prSet/>
      <dgm:spPr/>
      <dgm:t>
        <a:bodyPr/>
        <a:lstStyle/>
        <a:p>
          <a:endParaRPr lang="en-US"/>
        </a:p>
      </dgm:t>
    </dgm:pt>
    <dgm:pt modelId="{17A87548-0BB8-45AA-930A-62BABD167C88}" type="sibTrans" cxnId="{0BCF0A4E-7345-402D-9763-BFF27E3B5ED5}">
      <dgm:prSet/>
      <dgm:spPr/>
      <dgm:t>
        <a:bodyPr/>
        <a:lstStyle/>
        <a:p>
          <a:endParaRPr lang="en-US"/>
        </a:p>
      </dgm:t>
    </dgm:pt>
    <dgm:pt modelId="{6EE346A7-5C83-42D9-A597-FC01D765C156}">
      <dgm:prSet/>
      <dgm:spPr/>
      <dgm:t>
        <a:bodyPr/>
        <a:lstStyle/>
        <a:p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4CFC4A-1264-46A6-85A4-D5117698C4AB}" type="parTrans" cxnId="{8FC06923-8317-48BD-90D1-89563B1655A4}">
      <dgm:prSet/>
      <dgm:spPr/>
      <dgm:t>
        <a:bodyPr/>
        <a:lstStyle/>
        <a:p>
          <a:endParaRPr lang="en-US"/>
        </a:p>
      </dgm:t>
    </dgm:pt>
    <dgm:pt modelId="{9DA81D75-1FA0-43BE-9362-E1B41651DBF6}" type="sibTrans" cxnId="{8FC06923-8317-48BD-90D1-89563B1655A4}">
      <dgm:prSet/>
      <dgm:spPr/>
      <dgm:t>
        <a:bodyPr/>
        <a:lstStyle/>
        <a:p>
          <a:endParaRPr lang="en-US"/>
        </a:p>
      </dgm:t>
    </dgm:pt>
    <dgm:pt modelId="{0C5D6BF1-C064-4B3E-A9F9-F1B882F366A0}">
      <dgm:prSet/>
      <dgm:spPr/>
      <dgm:t>
        <a:bodyPr/>
        <a:lstStyle/>
        <a:p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C346D1-3B0D-45A5-9B64-6B2D4C96AFFE}" type="sibTrans" cxnId="{A91A279B-12F9-4631-98DF-6FC67D4CB687}">
      <dgm:prSet/>
      <dgm:spPr/>
      <dgm:t>
        <a:bodyPr/>
        <a:lstStyle/>
        <a:p>
          <a:endParaRPr lang="en-US"/>
        </a:p>
      </dgm:t>
    </dgm:pt>
    <dgm:pt modelId="{2E56675C-7F26-4865-8DCA-6F9A67297836}" type="parTrans" cxnId="{A91A279B-12F9-4631-98DF-6FC67D4CB687}">
      <dgm:prSet/>
      <dgm:spPr/>
      <dgm:t>
        <a:bodyPr/>
        <a:lstStyle/>
        <a:p>
          <a:endParaRPr lang="en-US"/>
        </a:p>
      </dgm:t>
    </dgm:pt>
    <dgm:pt modelId="{3AE0531E-D022-4D28-8CA5-54487F4FDF5C}" type="pres">
      <dgm:prSet presAssocID="{ED7DE77B-77BB-4908-BC20-1682DE9E1CFE}" presName="outerComposite" presStyleCnt="0">
        <dgm:presLayoutVars>
          <dgm:chMax val="5"/>
          <dgm:dir/>
          <dgm:resizeHandles val="exact"/>
        </dgm:presLayoutVars>
      </dgm:prSet>
      <dgm:spPr/>
    </dgm:pt>
    <dgm:pt modelId="{670EFD49-8FDF-4A54-B568-483A336F0DFC}" type="pres">
      <dgm:prSet presAssocID="{ED7DE77B-77BB-4908-BC20-1682DE9E1CFE}" presName="dummyMaxCanvas" presStyleCnt="0">
        <dgm:presLayoutVars/>
      </dgm:prSet>
      <dgm:spPr/>
    </dgm:pt>
    <dgm:pt modelId="{2CCDED53-3165-4164-B5E1-B363F19B32F6}" type="pres">
      <dgm:prSet presAssocID="{ED7DE77B-77BB-4908-BC20-1682DE9E1CFE}" presName="FourNodes_1" presStyleLbl="node1" presStyleIdx="0" presStyleCnt="4">
        <dgm:presLayoutVars>
          <dgm:bulletEnabled val="1"/>
        </dgm:presLayoutVars>
      </dgm:prSet>
      <dgm:spPr/>
    </dgm:pt>
    <dgm:pt modelId="{C4C8495C-FFD1-4C4F-84BE-F6AAF560B3D6}" type="pres">
      <dgm:prSet presAssocID="{ED7DE77B-77BB-4908-BC20-1682DE9E1CFE}" presName="FourNodes_2" presStyleLbl="node1" presStyleIdx="1" presStyleCnt="4">
        <dgm:presLayoutVars>
          <dgm:bulletEnabled val="1"/>
        </dgm:presLayoutVars>
      </dgm:prSet>
      <dgm:spPr/>
    </dgm:pt>
    <dgm:pt modelId="{D106AA2B-42A6-47D2-AD15-4C9711043A11}" type="pres">
      <dgm:prSet presAssocID="{ED7DE77B-77BB-4908-BC20-1682DE9E1CFE}" presName="FourNodes_3" presStyleLbl="node1" presStyleIdx="2" presStyleCnt="4">
        <dgm:presLayoutVars>
          <dgm:bulletEnabled val="1"/>
        </dgm:presLayoutVars>
      </dgm:prSet>
      <dgm:spPr/>
    </dgm:pt>
    <dgm:pt modelId="{644D146A-7D4A-48CE-A39C-232DAC223A07}" type="pres">
      <dgm:prSet presAssocID="{ED7DE77B-77BB-4908-BC20-1682DE9E1CFE}" presName="FourNodes_4" presStyleLbl="node1" presStyleIdx="3" presStyleCnt="4">
        <dgm:presLayoutVars>
          <dgm:bulletEnabled val="1"/>
        </dgm:presLayoutVars>
      </dgm:prSet>
      <dgm:spPr/>
    </dgm:pt>
    <dgm:pt modelId="{88E04454-5938-4ADF-B556-F54C03EA7E89}" type="pres">
      <dgm:prSet presAssocID="{ED7DE77B-77BB-4908-BC20-1682DE9E1CFE}" presName="FourConn_1-2" presStyleLbl="fgAccFollowNode1" presStyleIdx="0" presStyleCnt="3">
        <dgm:presLayoutVars>
          <dgm:bulletEnabled val="1"/>
        </dgm:presLayoutVars>
      </dgm:prSet>
      <dgm:spPr/>
    </dgm:pt>
    <dgm:pt modelId="{E55877E1-D3A8-476C-A55D-CFB3046CC1D7}" type="pres">
      <dgm:prSet presAssocID="{ED7DE77B-77BB-4908-BC20-1682DE9E1CFE}" presName="FourConn_2-3" presStyleLbl="fgAccFollowNode1" presStyleIdx="1" presStyleCnt="3">
        <dgm:presLayoutVars>
          <dgm:bulletEnabled val="1"/>
        </dgm:presLayoutVars>
      </dgm:prSet>
      <dgm:spPr/>
    </dgm:pt>
    <dgm:pt modelId="{B0F3884D-5F3F-46D5-A586-B13D5268262E}" type="pres">
      <dgm:prSet presAssocID="{ED7DE77B-77BB-4908-BC20-1682DE9E1CFE}" presName="FourConn_3-4" presStyleLbl="fgAccFollowNode1" presStyleIdx="2" presStyleCnt="3">
        <dgm:presLayoutVars>
          <dgm:bulletEnabled val="1"/>
        </dgm:presLayoutVars>
      </dgm:prSet>
      <dgm:spPr/>
    </dgm:pt>
    <dgm:pt modelId="{4C398416-29EF-473B-9673-4D197C1F3053}" type="pres">
      <dgm:prSet presAssocID="{ED7DE77B-77BB-4908-BC20-1682DE9E1CFE}" presName="FourNodes_1_text" presStyleLbl="node1" presStyleIdx="3" presStyleCnt="4">
        <dgm:presLayoutVars>
          <dgm:bulletEnabled val="1"/>
        </dgm:presLayoutVars>
      </dgm:prSet>
      <dgm:spPr/>
    </dgm:pt>
    <dgm:pt modelId="{B0A1E32F-5457-459A-832A-2ED595C65BFD}" type="pres">
      <dgm:prSet presAssocID="{ED7DE77B-77BB-4908-BC20-1682DE9E1CFE}" presName="FourNodes_2_text" presStyleLbl="node1" presStyleIdx="3" presStyleCnt="4">
        <dgm:presLayoutVars>
          <dgm:bulletEnabled val="1"/>
        </dgm:presLayoutVars>
      </dgm:prSet>
      <dgm:spPr/>
    </dgm:pt>
    <dgm:pt modelId="{27FC48F0-7969-472B-B993-681601883EDC}" type="pres">
      <dgm:prSet presAssocID="{ED7DE77B-77BB-4908-BC20-1682DE9E1CFE}" presName="FourNodes_3_text" presStyleLbl="node1" presStyleIdx="3" presStyleCnt="4">
        <dgm:presLayoutVars>
          <dgm:bulletEnabled val="1"/>
        </dgm:presLayoutVars>
      </dgm:prSet>
      <dgm:spPr/>
    </dgm:pt>
    <dgm:pt modelId="{6C52F791-0D25-4F7E-89E0-90F2CBDB26A5}" type="pres">
      <dgm:prSet presAssocID="{ED7DE77B-77BB-4908-BC20-1682DE9E1CF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5C3BE20-218B-46E0-AA05-81FB61FB52CF}" type="presOf" srcId="{0C5D6BF1-C064-4B3E-A9F9-F1B882F366A0}" destId="{6C52F791-0D25-4F7E-89E0-90F2CBDB26A5}" srcOrd="1" destOrd="0" presId="urn:microsoft.com/office/officeart/2005/8/layout/vProcess5"/>
    <dgm:cxn modelId="{8FA79F21-DAA2-495D-943A-D1B97CBB3701}" type="presOf" srcId="{17A87548-0BB8-45AA-930A-62BABD167C88}" destId="{E55877E1-D3A8-476C-A55D-CFB3046CC1D7}" srcOrd="0" destOrd="0" presId="urn:microsoft.com/office/officeart/2005/8/layout/vProcess5"/>
    <dgm:cxn modelId="{8FC06923-8317-48BD-90D1-89563B1655A4}" srcId="{ED7DE77B-77BB-4908-BC20-1682DE9E1CFE}" destId="{6EE346A7-5C83-42D9-A597-FC01D765C156}" srcOrd="2" destOrd="0" parTransId="{824CFC4A-1264-46A6-85A4-D5117698C4AB}" sibTransId="{9DA81D75-1FA0-43BE-9362-E1B41651DBF6}"/>
    <dgm:cxn modelId="{C8B61A26-387C-4567-AD2B-AE06EA28A4E3}" type="presOf" srcId="{634763A2-3FCE-4B4F-B675-91842EBE30DE}" destId="{C4C8495C-FFD1-4C4F-84BE-F6AAF560B3D6}" srcOrd="0" destOrd="0" presId="urn:microsoft.com/office/officeart/2005/8/layout/vProcess5"/>
    <dgm:cxn modelId="{A096EC32-D816-4AB7-A972-7F6136564249}" type="presOf" srcId="{6EE346A7-5C83-42D9-A597-FC01D765C156}" destId="{D106AA2B-42A6-47D2-AD15-4C9711043A11}" srcOrd="0" destOrd="0" presId="urn:microsoft.com/office/officeart/2005/8/layout/vProcess5"/>
    <dgm:cxn modelId="{0CA56447-FC6A-4F0F-AE8D-AF535442A3C7}" type="presOf" srcId="{9B76E925-74D6-44E6-AF14-B1B586D2EBC5}" destId="{4C398416-29EF-473B-9673-4D197C1F3053}" srcOrd="1" destOrd="0" presId="urn:microsoft.com/office/officeart/2005/8/layout/vProcess5"/>
    <dgm:cxn modelId="{0BCF0A4E-7345-402D-9763-BFF27E3B5ED5}" srcId="{ED7DE77B-77BB-4908-BC20-1682DE9E1CFE}" destId="{634763A2-3FCE-4B4F-B675-91842EBE30DE}" srcOrd="1" destOrd="0" parTransId="{718EA17E-BD80-482B-89A0-3A0AE5CE26DF}" sibTransId="{17A87548-0BB8-45AA-930A-62BABD167C88}"/>
    <dgm:cxn modelId="{9C452790-2C81-4ED9-A182-7F33AF2AEC7B}" type="presOf" srcId="{6EE346A7-5C83-42D9-A597-FC01D765C156}" destId="{27FC48F0-7969-472B-B993-681601883EDC}" srcOrd="1" destOrd="0" presId="urn:microsoft.com/office/officeart/2005/8/layout/vProcess5"/>
    <dgm:cxn modelId="{3850E694-C1A9-467B-A261-2875C0B7C755}" type="presOf" srcId="{895BB905-C952-43C1-8156-5F7B38F2CA27}" destId="{88E04454-5938-4ADF-B556-F54C03EA7E89}" srcOrd="0" destOrd="0" presId="urn:microsoft.com/office/officeart/2005/8/layout/vProcess5"/>
    <dgm:cxn modelId="{A91A279B-12F9-4631-98DF-6FC67D4CB687}" srcId="{ED7DE77B-77BB-4908-BC20-1682DE9E1CFE}" destId="{0C5D6BF1-C064-4B3E-A9F9-F1B882F366A0}" srcOrd="3" destOrd="0" parTransId="{2E56675C-7F26-4865-8DCA-6F9A67297836}" sibTransId="{7DC346D1-3B0D-45A5-9B64-6B2D4C96AFFE}"/>
    <dgm:cxn modelId="{EE904F9E-41B1-403C-9DB9-331BE58C00BE}" type="presOf" srcId="{0C5D6BF1-C064-4B3E-A9F9-F1B882F366A0}" destId="{644D146A-7D4A-48CE-A39C-232DAC223A07}" srcOrd="0" destOrd="0" presId="urn:microsoft.com/office/officeart/2005/8/layout/vProcess5"/>
    <dgm:cxn modelId="{B61BD99F-EF56-4AE1-A1F4-63FAB82F8DA9}" type="presOf" srcId="{9DA81D75-1FA0-43BE-9362-E1B41651DBF6}" destId="{B0F3884D-5F3F-46D5-A586-B13D5268262E}" srcOrd="0" destOrd="0" presId="urn:microsoft.com/office/officeart/2005/8/layout/vProcess5"/>
    <dgm:cxn modelId="{B7D6C7E6-1D74-4CC3-89A6-D9AA574AC0B6}" srcId="{ED7DE77B-77BB-4908-BC20-1682DE9E1CFE}" destId="{9B76E925-74D6-44E6-AF14-B1B586D2EBC5}" srcOrd="0" destOrd="0" parTransId="{0A50E2F7-F6A8-46E3-A205-F3C87D4DEDF4}" sibTransId="{895BB905-C952-43C1-8156-5F7B38F2CA27}"/>
    <dgm:cxn modelId="{ACAE73EA-56A0-478F-9E47-A8136469C411}" type="presOf" srcId="{ED7DE77B-77BB-4908-BC20-1682DE9E1CFE}" destId="{3AE0531E-D022-4D28-8CA5-54487F4FDF5C}" srcOrd="0" destOrd="0" presId="urn:microsoft.com/office/officeart/2005/8/layout/vProcess5"/>
    <dgm:cxn modelId="{E83239EE-DDF5-4CDF-9E7D-5E5AEF2245A8}" type="presOf" srcId="{634763A2-3FCE-4B4F-B675-91842EBE30DE}" destId="{B0A1E32F-5457-459A-832A-2ED595C65BFD}" srcOrd="1" destOrd="0" presId="urn:microsoft.com/office/officeart/2005/8/layout/vProcess5"/>
    <dgm:cxn modelId="{2A8E88F7-B011-45CF-AEE2-1D51B91058BE}" type="presOf" srcId="{9B76E925-74D6-44E6-AF14-B1B586D2EBC5}" destId="{2CCDED53-3165-4164-B5E1-B363F19B32F6}" srcOrd="0" destOrd="0" presId="urn:microsoft.com/office/officeart/2005/8/layout/vProcess5"/>
    <dgm:cxn modelId="{57E14975-434D-4FEC-A9F3-1794703DC9F4}" type="presParOf" srcId="{3AE0531E-D022-4D28-8CA5-54487F4FDF5C}" destId="{670EFD49-8FDF-4A54-B568-483A336F0DFC}" srcOrd="0" destOrd="0" presId="urn:microsoft.com/office/officeart/2005/8/layout/vProcess5"/>
    <dgm:cxn modelId="{BE7408F0-88B7-4830-86BE-E7A0D2E5B795}" type="presParOf" srcId="{3AE0531E-D022-4D28-8CA5-54487F4FDF5C}" destId="{2CCDED53-3165-4164-B5E1-B363F19B32F6}" srcOrd="1" destOrd="0" presId="urn:microsoft.com/office/officeart/2005/8/layout/vProcess5"/>
    <dgm:cxn modelId="{BA2D715B-8C04-4489-BEEC-CC9FC19F33E6}" type="presParOf" srcId="{3AE0531E-D022-4D28-8CA5-54487F4FDF5C}" destId="{C4C8495C-FFD1-4C4F-84BE-F6AAF560B3D6}" srcOrd="2" destOrd="0" presId="urn:microsoft.com/office/officeart/2005/8/layout/vProcess5"/>
    <dgm:cxn modelId="{D68334BB-94B3-4B05-8641-A43AFAA245FA}" type="presParOf" srcId="{3AE0531E-D022-4D28-8CA5-54487F4FDF5C}" destId="{D106AA2B-42A6-47D2-AD15-4C9711043A11}" srcOrd="3" destOrd="0" presId="urn:microsoft.com/office/officeart/2005/8/layout/vProcess5"/>
    <dgm:cxn modelId="{1FF9FAFC-5A58-4FA5-8764-B2D2434000C6}" type="presParOf" srcId="{3AE0531E-D022-4D28-8CA5-54487F4FDF5C}" destId="{644D146A-7D4A-48CE-A39C-232DAC223A07}" srcOrd="4" destOrd="0" presId="urn:microsoft.com/office/officeart/2005/8/layout/vProcess5"/>
    <dgm:cxn modelId="{C9C6DDF4-97BB-40E0-A2C2-70F0B04602BA}" type="presParOf" srcId="{3AE0531E-D022-4D28-8CA5-54487F4FDF5C}" destId="{88E04454-5938-4ADF-B556-F54C03EA7E89}" srcOrd="5" destOrd="0" presId="urn:microsoft.com/office/officeart/2005/8/layout/vProcess5"/>
    <dgm:cxn modelId="{286B532D-ABDB-48F9-A40A-3BB57B73C0E3}" type="presParOf" srcId="{3AE0531E-D022-4D28-8CA5-54487F4FDF5C}" destId="{E55877E1-D3A8-476C-A55D-CFB3046CC1D7}" srcOrd="6" destOrd="0" presId="urn:microsoft.com/office/officeart/2005/8/layout/vProcess5"/>
    <dgm:cxn modelId="{987DA916-9661-4481-870A-46659ACFFE02}" type="presParOf" srcId="{3AE0531E-D022-4D28-8CA5-54487F4FDF5C}" destId="{B0F3884D-5F3F-46D5-A586-B13D5268262E}" srcOrd="7" destOrd="0" presId="urn:microsoft.com/office/officeart/2005/8/layout/vProcess5"/>
    <dgm:cxn modelId="{9AD95BD5-2C08-4008-B9E5-801E49994969}" type="presParOf" srcId="{3AE0531E-D022-4D28-8CA5-54487F4FDF5C}" destId="{4C398416-29EF-473B-9673-4D197C1F3053}" srcOrd="8" destOrd="0" presId="urn:microsoft.com/office/officeart/2005/8/layout/vProcess5"/>
    <dgm:cxn modelId="{DFBEC977-9A36-481A-91A1-1E6FC8736E23}" type="presParOf" srcId="{3AE0531E-D022-4D28-8CA5-54487F4FDF5C}" destId="{B0A1E32F-5457-459A-832A-2ED595C65BFD}" srcOrd="9" destOrd="0" presId="urn:microsoft.com/office/officeart/2005/8/layout/vProcess5"/>
    <dgm:cxn modelId="{33B8BA07-96D6-463F-B09D-A50B4D527958}" type="presParOf" srcId="{3AE0531E-D022-4D28-8CA5-54487F4FDF5C}" destId="{27FC48F0-7969-472B-B993-681601883EDC}" srcOrd="10" destOrd="0" presId="urn:microsoft.com/office/officeart/2005/8/layout/vProcess5"/>
    <dgm:cxn modelId="{26F424B2-B631-4B8D-8DC3-EC95D73A36A1}" type="presParOf" srcId="{3AE0531E-D022-4D28-8CA5-54487F4FDF5C}" destId="{6C52F791-0D25-4F7E-89E0-90F2CBDB26A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7DE77B-77BB-4908-BC20-1682DE9E1CFE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76E925-74D6-44E6-AF14-B1B586D2EBC5}">
      <dgm:prSet/>
      <dgm:spPr/>
      <dgm:t>
        <a:bodyPr/>
        <a:lstStyle/>
        <a:p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深切的认罪使人敬畏神（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0E2F7-F6A8-46E3-A205-F3C87D4DEDF4}" type="parTrans" cxnId="{B7D6C7E6-1D74-4CC3-89A6-D9AA574AC0B6}">
      <dgm:prSet/>
      <dgm:spPr/>
      <dgm:t>
        <a:bodyPr/>
        <a:lstStyle/>
        <a:p>
          <a:endParaRPr lang="en-US"/>
        </a:p>
      </dgm:t>
    </dgm:pt>
    <dgm:pt modelId="{895BB905-C952-43C1-8156-5F7B38F2CA27}" type="sibTrans" cxnId="{B7D6C7E6-1D74-4CC3-89A6-D9AA574AC0B6}">
      <dgm:prSet/>
      <dgm:spPr/>
      <dgm:t>
        <a:bodyPr/>
        <a:lstStyle/>
        <a:p>
          <a:endParaRPr lang="en-US"/>
        </a:p>
      </dgm:t>
    </dgm:pt>
    <dgm:pt modelId="{634763A2-3FCE-4B4F-B675-91842EBE30DE}">
      <dgm:prSet/>
      <dgm:spPr/>
      <dgm:t>
        <a:bodyPr/>
        <a:lstStyle/>
        <a:p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敬畏神能更使人认识神（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7-8</a:t>
          </a:r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8EA17E-BD80-482B-89A0-3A0AE5CE26DF}" type="parTrans" cxnId="{0BCF0A4E-7345-402D-9763-BFF27E3B5ED5}">
      <dgm:prSet/>
      <dgm:spPr/>
      <dgm:t>
        <a:bodyPr/>
        <a:lstStyle/>
        <a:p>
          <a:endParaRPr lang="en-US"/>
        </a:p>
      </dgm:t>
    </dgm:pt>
    <dgm:pt modelId="{17A87548-0BB8-45AA-930A-62BABD167C88}" type="sibTrans" cxnId="{0BCF0A4E-7345-402D-9763-BFF27E3B5ED5}">
      <dgm:prSet/>
      <dgm:spPr/>
      <dgm:t>
        <a:bodyPr/>
        <a:lstStyle/>
        <a:p>
          <a:endParaRPr lang="en-US"/>
        </a:p>
      </dgm:t>
    </dgm:pt>
    <dgm:pt modelId="{6EE346A7-5C83-42D9-A597-FC01D765C156}">
      <dgm:prSet/>
      <dgm:spPr/>
      <dgm:t>
        <a:bodyPr/>
        <a:lstStyle/>
        <a:p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认识神就更数算神恩惠（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9-15</a:t>
          </a:r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A81D75-1FA0-43BE-9362-E1B41651DBF6}" type="sibTrans" cxnId="{8FC06923-8317-48BD-90D1-89563B1655A4}">
      <dgm:prSet/>
      <dgm:spPr/>
      <dgm:t>
        <a:bodyPr/>
        <a:lstStyle/>
        <a:p>
          <a:endParaRPr lang="en-US"/>
        </a:p>
      </dgm:t>
    </dgm:pt>
    <dgm:pt modelId="{824CFC4A-1264-46A6-85A4-D5117698C4AB}" type="parTrans" cxnId="{8FC06923-8317-48BD-90D1-89563B1655A4}">
      <dgm:prSet/>
      <dgm:spPr/>
      <dgm:t>
        <a:bodyPr/>
        <a:lstStyle/>
        <a:p>
          <a:endParaRPr lang="en-US"/>
        </a:p>
      </dgm:t>
    </dgm:pt>
    <dgm:pt modelId="{0C5D6BF1-C064-4B3E-A9F9-F1B882F366A0}">
      <dgm:prSet/>
      <dgm:spPr/>
      <dgm:t>
        <a:bodyPr/>
        <a:lstStyle/>
        <a:p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C346D1-3B0D-45A5-9B64-6B2D4C96AFFE}" type="sibTrans" cxnId="{A91A279B-12F9-4631-98DF-6FC67D4CB687}">
      <dgm:prSet/>
      <dgm:spPr/>
      <dgm:t>
        <a:bodyPr/>
        <a:lstStyle/>
        <a:p>
          <a:endParaRPr lang="en-US"/>
        </a:p>
      </dgm:t>
    </dgm:pt>
    <dgm:pt modelId="{2E56675C-7F26-4865-8DCA-6F9A67297836}" type="parTrans" cxnId="{A91A279B-12F9-4631-98DF-6FC67D4CB687}">
      <dgm:prSet/>
      <dgm:spPr/>
      <dgm:t>
        <a:bodyPr/>
        <a:lstStyle/>
        <a:p>
          <a:endParaRPr lang="en-US"/>
        </a:p>
      </dgm:t>
    </dgm:pt>
    <dgm:pt modelId="{3AE0531E-D022-4D28-8CA5-54487F4FDF5C}" type="pres">
      <dgm:prSet presAssocID="{ED7DE77B-77BB-4908-BC20-1682DE9E1CFE}" presName="outerComposite" presStyleCnt="0">
        <dgm:presLayoutVars>
          <dgm:chMax val="5"/>
          <dgm:dir/>
          <dgm:resizeHandles val="exact"/>
        </dgm:presLayoutVars>
      </dgm:prSet>
      <dgm:spPr/>
    </dgm:pt>
    <dgm:pt modelId="{670EFD49-8FDF-4A54-B568-483A336F0DFC}" type="pres">
      <dgm:prSet presAssocID="{ED7DE77B-77BB-4908-BC20-1682DE9E1CFE}" presName="dummyMaxCanvas" presStyleCnt="0">
        <dgm:presLayoutVars/>
      </dgm:prSet>
      <dgm:spPr/>
    </dgm:pt>
    <dgm:pt modelId="{2CCDED53-3165-4164-B5E1-B363F19B32F6}" type="pres">
      <dgm:prSet presAssocID="{ED7DE77B-77BB-4908-BC20-1682DE9E1CFE}" presName="FourNodes_1" presStyleLbl="node1" presStyleIdx="0" presStyleCnt="4">
        <dgm:presLayoutVars>
          <dgm:bulletEnabled val="1"/>
        </dgm:presLayoutVars>
      </dgm:prSet>
      <dgm:spPr/>
    </dgm:pt>
    <dgm:pt modelId="{C4C8495C-FFD1-4C4F-84BE-F6AAF560B3D6}" type="pres">
      <dgm:prSet presAssocID="{ED7DE77B-77BB-4908-BC20-1682DE9E1CFE}" presName="FourNodes_2" presStyleLbl="node1" presStyleIdx="1" presStyleCnt="4">
        <dgm:presLayoutVars>
          <dgm:bulletEnabled val="1"/>
        </dgm:presLayoutVars>
      </dgm:prSet>
      <dgm:spPr/>
    </dgm:pt>
    <dgm:pt modelId="{D106AA2B-42A6-47D2-AD15-4C9711043A11}" type="pres">
      <dgm:prSet presAssocID="{ED7DE77B-77BB-4908-BC20-1682DE9E1CFE}" presName="FourNodes_3" presStyleLbl="node1" presStyleIdx="2" presStyleCnt="4">
        <dgm:presLayoutVars>
          <dgm:bulletEnabled val="1"/>
        </dgm:presLayoutVars>
      </dgm:prSet>
      <dgm:spPr/>
    </dgm:pt>
    <dgm:pt modelId="{644D146A-7D4A-48CE-A39C-232DAC223A07}" type="pres">
      <dgm:prSet presAssocID="{ED7DE77B-77BB-4908-BC20-1682DE9E1CFE}" presName="FourNodes_4" presStyleLbl="node1" presStyleIdx="3" presStyleCnt="4">
        <dgm:presLayoutVars>
          <dgm:bulletEnabled val="1"/>
        </dgm:presLayoutVars>
      </dgm:prSet>
      <dgm:spPr/>
    </dgm:pt>
    <dgm:pt modelId="{88E04454-5938-4ADF-B556-F54C03EA7E89}" type="pres">
      <dgm:prSet presAssocID="{ED7DE77B-77BB-4908-BC20-1682DE9E1CFE}" presName="FourConn_1-2" presStyleLbl="fgAccFollowNode1" presStyleIdx="0" presStyleCnt="3">
        <dgm:presLayoutVars>
          <dgm:bulletEnabled val="1"/>
        </dgm:presLayoutVars>
      </dgm:prSet>
      <dgm:spPr/>
    </dgm:pt>
    <dgm:pt modelId="{E55877E1-D3A8-476C-A55D-CFB3046CC1D7}" type="pres">
      <dgm:prSet presAssocID="{ED7DE77B-77BB-4908-BC20-1682DE9E1CFE}" presName="FourConn_2-3" presStyleLbl="fgAccFollowNode1" presStyleIdx="1" presStyleCnt="3">
        <dgm:presLayoutVars>
          <dgm:bulletEnabled val="1"/>
        </dgm:presLayoutVars>
      </dgm:prSet>
      <dgm:spPr/>
    </dgm:pt>
    <dgm:pt modelId="{B0F3884D-5F3F-46D5-A586-B13D5268262E}" type="pres">
      <dgm:prSet presAssocID="{ED7DE77B-77BB-4908-BC20-1682DE9E1CFE}" presName="FourConn_3-4" presStyleLbl="fgAccFollowNode1" presStyleIdx="2" presStyleCnt="3">
        <dgm:presLayoutVars>
          <dgm:bulletEnabled val="1"/>
        </dgm:presLayoutVars>
      </dgm:prSet>
      <dgm:spPr/>
    </dgm:pt>
    <dgm:pt modelId="{4C398416-29EF-473B-9673-4D197C1F3053}" type="pres">
      <dgm:prSet presAssocID="{ED7DE77B-77BB-4908-BC20-1682DE9E1CFE}" presName="FourNodes_1_text" presStyleLbl="node1" presStyleIdx="3" presStyleCnt="4">
        <dgm:presLayoutVars>
          <dgm:bulletEnabled val="1"/>
        </dgm:presLayoutVars>
      </dgm:prSet>
      <dgm:spPr/>
    </dgm:pt>
    <dgm:pt modelId="{B0A1E32F-5457-459A-832A-2ED595C65BFD}" type="pres">
      <dgm:prSet presAssocID="{ED7DE77B-77BB-4908-BC20-1682DE9E1CFE}" presName="FourNodes_2_text" presStyleLbl="node1" presStyleIdx="3" presStyleCnt="4">
        <dgm:presLayoutVars>
          <dgm:bulletEnabled val="1"/>
        </dgm:presLayoutVars>
      </dgm:prSet>
      <dgm:spPr/>
    </dgm:pt>
    <dgm:pt modelId="{27FC48F0-7969-472B-B993-681601883EDC}" type="pres">
      <dgm:prSet presAssocID="{ED7DE77B-77BB-4908-BC20-1682DE9E1CFE}" presName="FourNodes_3_text" presStyleLbl="node1" presStyleIdx="3" presStyleCnt="4">
        <dgm:presLayoutVars>
          <dgm:bulletEnabled val="1"/>
        </dgm:presLayoutVars>
      </dgm:prSet>
      <dgm:spPr/>
    </dgm:pt>
    <dgm:pt modelId="{6C52F791-0D25-4F7E-89E0-90F2CBDB26A5}" type="pres">
      <dgm:prSet presAssocID="{ED7DE77B-77BB-4908-BC20-1682DE9E1CF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5C3BE20-218B-46E0-AA05-81FB61FB52CF}" type="presOf" srcId="{0C5D6BF1-C064-4B3E-A9F9-F1B882F366A0}" destId="{6C52F791-0D25-4F7E-89E0-90F2CBDB26A5}" srcOrd="1" destOrd="0" presId="urn:microsoft.com/office/officeart/2005/8/layout/vProcess5"/>
    <dgm:cxn modelId="{8FA79F21-DAA2-495D-943A-D1B97CBB3701}" type="presOf" srcId="{17A87548-0BB8-45AA-930A-62BABD167C88}" destId="{E55877E1-D3A8-476C-A55D-CFB3046CC1D7}" srcOrd="0" destOrd="0" presId="urn:microsoft.com/office/officeart/2005/8/layout/vProcess5"/>
    <dgm:cxn modelId="{8FC06923-8317-48BD-90D1-89563B1655A4}" srcId="{ED7DE77B-77BB-4908-BC20-1682DE9E1CFE}" destId="{6EE346A7-5C83-42D9-A597-FC01D765C156}" srcOrd="2" destOrd="0" parTransId="{824CFC4A-1264-46A6-85A4-D5117698C4AB}" sibTransId="{9DA81D75-1FA0-43BE-9362-E1B41651DBF6}"/>
    <dgm:cxn modelId="{C8B61A26-387C-4567-AD2B-AE06EA28A4E3}" type="presOf" srcId="{634763A2-3FCE-4B4F-B675-91842EBE30DE}" destId="{C4C8495C-FFD1-4C4F-84BE-F6AAF560B3D6}" srcOrd="0" destOrd="0" presId="urn:microsoft.com/office/officeart/2005/8/layout/vProcess5"/>
    <dgm:cxn modelId="{A096EC32-D816-4AB7-A972-7F6136564249}" type="presOf" srcId="{6EE346A7-5C83-42D9-A597-FC01D765C156}" destId="{D106AA2B-42A6-47D2-AD15-4C9711043A11}" srcOrd="0" destOrd="0" presId="urn:microsoft.com/office/officeart/2005/8/layout/vProcess5"/>
    <dgm:cxn modelId="{0CA56447-FC6A-4F0F-AE8D-AF535442A3C7}" type="presOf" srcId="{9B76E925-74D6-44E6-AF14-B1B586D2EBC5}" destId="{4C398416-29EF-473B-9673-4D197C1F3053}" srcOrd="1" destOrd="0" presId="urn:microsoft.com/office/officeart/2005/8/layout/vProcess5"/>
    <dgm:cxn modelId="{0BCF0A4E-7345-402D-9763-BFF27E3B5ED5}" srcId="{ED7DE77B-77BB-4908-BC20-1682DE9E1CFE}" destId="{634763A2-3FCE-4B4F-B675-91842EBE30DE}" srcOrd="1" destOrd="0" parTransId="{718EA17E-BD80-482B-89A0-3A0AE5CE26DF}" sibTransId="{17A87548-0BB8-45AA-930A-62BABD167C88}"/>
    <dgm:cxn modelId="{9C452790-2C81-4ED9-A182-7F33AF2AEC7B}" type="presOf" srcId="{6EE346A7-5C83-42D9-A597-FC01D765C156}" destId="{27FC48F0-7969-472B-B993-681601883EDC}" srcOrd="1" destOrd="0" presId="urn:microsoft.com/office/officeart/2005/8/layout/vProcess5"/>
    <dgm:cxn modelId="{3850E694-C1A9-467B-A261-2875C0B7C755}" type="presOf" srcId="{895BB905-C952-43C1-8156-5F7B38F2CA27}" destId="{88E04454-5938-4ADF-B556-F54C03EA7E89}" srcOrd="0" destOrd="0" presId="urn:microsoft.com/office/officeart/2005/8/layout/vProcess5"/>
    <dgm:cxn modelId="{A91A279B-12F9-4631-98DF-6FC67D4CB687}" srcId="{ED7DE77B-77BB-4908-BC20-1682DE9E1CFE}" destId="{0C5D6BF1-C064-4B3E-A9F9-F1B882F366A0}" srcOrd="3" destOrd="0" parTransId="{2E56675C-7F26-4865-8DCA-6F9A67297836}" sibTransId="{7DC346D1-3B0D-45A5-9B64-6B2D4C96AFFE}"/>
    <dgm:cxn modelId="{EE904F9E-41B1-403C-9DB9-331BE58C00BE}" type="presOf" srcId="{0C5D6BF1-C064-4B3E-A9F9-F1B882F366A0}" destId="{644D146A-7D4A-48CE-A39C-232DAC223A07}" srcOrd="0" destOrd="0" presId="urn:microsoft.com/office/officeart/2005/8/layout/vProcess5"/>
    <dgm:cxn modelId="{B61BD99F-EF56-4AE1-A1F4-63FAB82F8DA9}" type="presOf" srcId="{9DA81D75-1FA0-43BE-9362-E1B41651DBF6}" destId="{B0F3884D-5F3F-46D5-A586-B13D5268262E}" srcOrd="0" destOrd="0" presId="urn:microsoft.com/office/officeart/2005/8/layout/vProcess5"/>
    <dgm:cxn modelId="{B7D6C7E6-1D74-4CC3-89A6-D9AA574AC0B6}" srcId="{ED7DE77B-77BB-4908-BC20-1682DE9E1CFE}" destId="{9B76E925-74D6-44E6-AF14-B1B586D2EBC5}" srcOrd="0" destOrd="0" parTransId="{0A50E2F7-F6A8-46E3-A205-F3C87D4DEDF4}" sibTransId="{895BB905-C952-43C1-8156-5F7B38F2CA27}"/>
    <dgm:cxn modelId="{ACAE73EA-56A0-478F-9E47-A8136469C411}" type="presOf" srcId="{ED7DE77B-77BB-4908-BC20-1682DE9E1CFE}" destId="{3AE0531E-D022-4D28-8CA5-54487F4FDF5C}" srcOrd="0" destOrd="0" presId="urn:microsoft.com/office/officeart/2005/8/layout/vProcess5"/>
    <dgm:cxn modelId="{E83239EE-DDF5-4CDF-9E7D-5E5AEF2245A8}" type="presOf" srcId="{634763A2-3FCE-4B4F-B675-91842EBE30DE}" destId="{B0A1E32F-5457-459A-832A-2ED595C65BFD}" srcOrd="1" destOrd="0" presId="urn:microsoft.com/office/officeart/2005/8/layout/vProcess5"/>
    <dgm:cxn modelId="{2A8E88F7-B011-45CF-AEE2-1D51B91058BE}" type="presOf" srcId="{9B76E925-74D6-44E6-AF14-B1B586D2EBC5}" destId="{2CCDED53-3165-4164-B5E1-B363F19B32F6}" srcOrd="0" destOrd="0" presId="urn:microsoft.com/office/officeart/2005/8/layout/vProcess5"/>
    <dgm:cxn modelId="{57E14975-434D-4FEC-A9F3-1794703DC9F4}" type="presParOf" srcId="{3AE0531E-D022-4D28-8CA5-54487F4FDF5C}" destId="{670EFD49-8FDF-4A54-B568-483A336F0DFC}" srcOrd="0" destOrd="0" presId="urn:microsoft.com/office/officeart/2005/8/layout/vProcess5"/>
    <dgm:cxn modelId="{BE7408F0-88B7-4830-86BE-E7A0D2E5B795}" type="presParOf" srcId="{3AE0531E-D022-4D28-8CA5-54487F4FDF5C}" destId="{2CCDED53-3165-4164-B5E1-B363F19B32F6}" srcOrd="1" destOrd="0" presId="urn:microsoft.com/office/officeart/2005/8/layout/vProcess5"/>
    <dgm:cxn modelId="{BA2D715B-8C04-4489-BEEC-CC9FC19F33E6}" type="presParOf" srcId="{3AE0531E-D022-4D28-8CA5-54487F4FDF5C}" destId="{C4C8495C-FFD1-4C4F-84BE-F6AAF560B3D6}" srcOrd="2" destOrd="0" presId="urn:microsoft.com/office/officeart/2005/8/layout/vProcess5"/>
    <dgm:cxn modelId="{D68334BB-94B3-4B05-8641-A43AFAA245FA}" type="presParOf" srcId="{3AE0531E-D022-4D28-8CA5-54487F4FDF5C}" destId="{D106AA2B-42A6-47D2-AD15-4C9711043A11}" srcOrd="3" destOrd="0" presId="urn:microsoft.com/office/officeart/2005/8/layout/vProcess5"/>
    <dgm:cxn modelId="{1FF9FAFC-5A58-4FA5-8764-B2D2434000C6}" type="presParOf" srcId="{3AE0531E-D022-4D28-8CA5-54487F4FDF5C}" destId="{644D146A-7D4A-48CE-A39C-232DAC223A07}" srcOrd="4" destOrd="0" presId="urn:microsoft.com/office/officeart/2005/8/layout/vProcess5"/>
    <dgm:cxn modelId="{C9C6DDF4-97BB-40E0-A2C2-70F0B04602BA}" type="presParOf" srcId="{3AE0531E-D022-4D28-8CA5-54487F4FDF5C}" destId="{88E04454-5938-4ADF-B556-F54C03EA7E89}" srcOrd="5" destOrd="0" presId="urn:microsoft.com/office/officeart/2005/8/layout/vProcess5"/>
    <dgm:cxn modelId="{286B532D-ABDB-48F9-A40A-3BB57B73C0E3}" type="presParOf" srcId="{3AE0531E-D022-4D28-8CA5-54487F4FDF5C}" destId="{E55877E1-D3A8-476C-A55D-CFB3046CC1D7}" srcOrd="6" destOrd="0" presId="urn:microsoft.com/office/officeart/2005/8/layout/vProcess5"/>
    <dgm:cxn modelId="{987DA916-9661-4481-870A-46659ACFFE02}" type="presParOf" srcId="{3AE0531E-D022-4D28-8CA5-54487F4FDF5C}" destId="{B0F3884D-5F3F-46D5-A586-B13D5268262E}" srcOrd="7" destOrd="0" presId="urn:microsoft.com/office/officeart/2005/8/layout/vProcess5"/>
    <dgm:cxn modelId="{9AD95BD5-2C08-4008-B9E5-801E49994969}" type="presParOf" srcId="{3AE0531E-D022-4D28-8CA5-54487F4FDF5C}" destId="{4C398416-29EF-473B-9673-4D197C1F3053}" srcOrd="8" destOrd="0" presId="urn:microsoft.com/office/officeart/2005/8/layout/vProcess5"/>
    <dgm:cxn modelId="{DFBEC977-9A36-481A-91A1-1E6FC8736E23}" type="presParOf" srcId="{3AE0531E-D022-4D28-8CA5-54487F4FDF5C}" destId="{B0A1E32F-5457-459A-832A-2ED595C65BFD}" srcOrd="9" destOrd="0" presId="urn:microsoft.com/office/officeart/2005/8/layout/vProcess5"/>
    <dgm:cxn modelId="{33B8BA07-96D6-463F-B09D-A50B4D527958}" type="presParOf" srcId="{3AE0531E-D022-4D28-8CA5-54487F4FDF5C}" destId="{27FC48F0-7969-472B-B993-681601883EDC}" srcOrd="10" destOrd="0" presId="urn:microsoft.com/office/officeart/2005/8/layout/vProcess5"/>
    <dgm:cxn modelId="{26F424B2-B631-4B8D-8DC3-EC95D73A36A1}" type="presParOf" srcId="{3AE0531E-D022-4D28-8CA5-54487F4FDF5C}" destId="{6C52F791-0D25-4F7E-89E0-90F2CBDB26A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7DE77B-77BB-4908-BC20-1682DE9E1CFE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76E925-74D6-44E6-AF14-B1B586D2EBC5}">
      <dgm:prSet/>
      <dgm:spPr/>
      <dgm:t>
        <a:bodyPr/>
        <a:lstStyle/>
        <a:p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深切的认罪使人敬畏神（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0E2F7-F6A8-46E3-A205-F3C87D4DEDF4}" type="parTrans" cxnId="{B7D6C7E6-1D74-4CC3-89A6-D9AA574AC0B6}">
      <dgm:prSet/>
      <dgm:spPr/>
      <dgm:t>
        <a:bodyPr/>
        <a:lstStyle/>
        <a:p>
          <a:endParaRPr lang="en-US"/>
        </a:p>
      </dgm:t>
    </dgm:pt>
    <dgm:pt modelId="{895BB905-C952-43C1-8156-5F7B38F2CA27}" type="sibTrans" cxnId="{B7D6C7E6-1D74-4CC3-89A6-D9AA574AC0B6}">
      <dgm:prSet/>
      <dgm:spPr/>
      <dgm:t>
        <a:bodyPr/>
        <a:lstStyle/>
        <a:p>
          <a:endParaRPr lang="en-US"/>
        </a:p>
      </dgm:t>
    </dgm:pt>
    <dgm:pt modelId="{634763A2-3FCE-4B4F-B675-91842EBE30DE}">
      <dgm:prSet/>
      <dgm:spPr/>
      <dgm:t>
        <a:bodyPr/>
        <a:lstStyle/>
        <a:p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敬畏神能更使人认识神（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7-8</a:t>
          </a:r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8EA17E-BD80-482B-89A0-3A0AE5CE26DF}" type="parTrans" cxnId="{0BCF0A4E-7345-402D-9763-BFF27E3B5ED5}">
      <dgm:prSet/>
      <dgm:spPr/>
      <dgm:t>
        <a:bodyPr/>
        <a:lstStyle/>
        <a:p>
          <a:endParaRPr lang="en-US"/>
        </a:p>
      </dgm:t>
    </dgm:pt>
    <dgm:pt modelId="{17A87548-0BB8-45AA-930A-62BABD167C88}" type="sibTrans" cxnId="{0BCF0A4E-7345-402D-9763-BFF27E3B5ED5}">
      <dgm:prSet/>
      <dgm:spPr/>
      <dgm:t>
        <a:bodyPr/>
        <a:lstStyle/>
        <a:p>
          <a:endParaRPr lang="en-US"/>
        </a:p>
      </dgm:t>
    </dgm:pt>
    <dgm:pt modelId="{6EE346A7-5C83-42D9-A597-FC01D765C156}">
      <dgm:prSet/>
      <dgm:spPr/>
      <dgm:t>
        <a:bodyPr/>
        <a:lstStyle/>
        <a:p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认识神就更数算神恩惠（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9-15</a:t>
          </a:r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4CFC4A-1264-46A6-85A4-D5117698C4AB}" type="parTrans" cxnId="{8FC06923-8317-48BD-90D1-89563B1655A4}">
      <dgm:prSet/>
      <dgm:spPr/>
      <dgm:t>
        <a:bodyPr/>
        <a:lstStyle/>
        <a:p>
          <a:endParaRPr lang="en-US"/>
        </a:p>
      </dgm:t>
    </dgm:pt>
    <dgm:pt modelId="{9DA81D75-1FA0-43BE-9362-E1B41651DBF6}" type="sibTrans" cxnId="{8FC06923-8317-48BD-90D1-89563B1655A4}">
      <dgm:prSet/>
      <dgm:spPr/>
      <dgm:t>
        <a:bodyPr/>
        <a:lstStyle/>
        <a:p>
          <a:endParaRPr lang="en-US"/>
        </a:p>
      </dgm:t>
    </dgm:pt>
    <dgm:pt modelId="{0C5D6BF1-C064-4B3E-A9F9-F1B882F366A0}">
      <dgm:prSet/>
      <dgm:spPr/>
      <dgm:t>
        <a:bodyPr/>
        <a:lstStyle/>
        <a:p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追想祖</a:t>
          </a:r>
          <a:r>
            <a: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先的</a:t>
          </a:r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罪做信仰的反省（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16-25</a:t>
          </a:r>
          <a:r>
            <a:rPr 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56675C-7F26-4865-8DCA-6F9A67297836}" type="parTrans" cxnId="{A91A279B-12F9-4631-98DF-6FC67D4CB687}">
      <dgm:prSet/>
      <dgm:spPr/>
      <dgm:t>
        <a:bodyPr/>
        <a:lstStyle/>
        <a:p>
          <a:endParaRPr lang="en-US"/>
        </a:p>
      </dgm:t>
    </dgm:pt>
    <dgm:pt modelId="{7DC346D1-3B0D-45A5-9B64-6B2D4C96AFFE}" type="sibTrans" cxnId="{A91A279B-12F9-4631-98DF-6FC67D4CB687}">
      <dgm:prSet/>
      <dgm:spPr/>
      <dgm:t>
        <a:bodyPr/>
        <a:lstStyle/>
        <a:p>
          <a:endParaRPr lang="en-US"/>
        </a:p>
      </dgm:t>
    </dgm:pt>
    <dgm:pt modelId="{3AE0531E-D022-4D28-8CA5-54487F4FDF5C}" type="pres">
      <dgm:prSet presAssocID="{ED7DE77B-77BB-4908-BC20-1682DE9E1CFE}" presName="outerComposite" presStyleCnt="0">
        <dgm:presLayoutVars>
          <dgm:chMax val="5"/>
          <dgm:dir/>
          <dgm:resizeHandles val="exact"/>
        </dgm:presLayoutVars>
      </dgm:prSet>
      <dgm:spPr/>
    </dgm:pt>
    <dgm:pt modelId="{670EFD49-8FDF-4A54-B568-483A336F0DFC}" type="pres">
      <dgm:prSet presAssocID="{ED7DE77B-77BB-4908-BC20-1682DE9E1CFE}" presName="dummyMaxCanvas" presStyleCnt="0">
        <dgm:presLayoutVars/>
      </dgm:prSet>
      <dgm:spPr/>
    </dgm:pt>
    <dgm:pt modelId="{2CCDED53-3165-4164-B5E1-B363F19B32F6}" type="pres">
      <dgm:prSet presAssocID="{ED7DE77B-77BB-4908-BC20-1682DE9E1CFE}" presName="FourNodes_1" presStyleLbl="node1" presStyleIdx="0" presStyleCnt="4">
        <dgm:presLayoutVars>
          <dgm:bulletEnabled val="1"/>
        </dgm:presLayoutVars>
      </dgm:prSet>
      <dgm:spPr/>
    </dgm:pt>
    <dgm:pt modelId="{C4C8495C-FFD1-4C4F-84BE-F6AAF560B3D6}" type="pres">
      <dgm:prSet presAssocID="{ED7DE77B-77BB-4908-BC20-1682DE9E1CFE}" presName="FourNodes_2" presStyleLbl="node1" presStyleIdx="1" presStyleCnt="4">
        <dgm:presLayoutVars>
          <dgm:bulletEnabled val="1"/>
        </dgm:presLayoutVars>
      </dgm:prSet>
      <dgm:spPr/>
    </dgm:pt>
    <dgm:pt modelId="{D106AA2B-42A6-47D2-AD15-4C9711043A11}" type="pres">
      <dgm:prSet presAssocID="{ED7DE77B-77BB-4908-BC20-1682DE9E1CFE}" presName="FourNodes_3" presStyleLbl="node1" presStyleIdx="2" presStyleCnt="4">
        <dgm:presLayoutVars>
          <dgm:bulletEnabled val="1"/>
        </dgm:presLayoutVars>
      </dgm:prSet>
      <dgm:spPr/>
    </dgm:pt>
    <dgm:pt modelId="{644D146A-7D4A-48CE-A39C-232DAC223A07}" type="pres">
      <dgm:prSet presAssocID="{ED7DE77B-77BB-4908-BC20-1682DE9E1CFE}" presName="FourNodes_4" presStyleLbl="node1" presStyleIdx="3" presStyleCnt="4">
        <dgm:presLayoutVars>
          <dgm:bulletEnabled val="1"/>
        </dgm:presLayoutVars>
      </dgm:prSet>
      <dgm:spPr/>
    </dgm:pt>
    <dgm:pt modelId="{88E04454-5938-4ADF-B556-F54C03EA7E89}" type="pres">
      <dgm:prSet presAssocID="{ED7DE77B-77BB-4908-BC20-1682DE9E1CFE}" presName="FourConn_1-2" presStyleLbl="fgAccFollowNode1" presStyleIdx="0" presStyleCnt="3">
        <dgm:presLayoutVars>
          <dgm:bulletEnabled val="1"/>
        </dgm:presLayoutVars>
      </dgm:prSet>
      <dgm:spPr/>
    </dgm:pt>
    <dgm:pt modelId="{E55877E1-D3A8-476C-A55D-CFB3046CC1D7}" type="pres">
      <dgm:prSet presAssocID="{ED7DE77B-77BB-4908-BC20-1682DE9E1CFE}" presName="FourConn_2-3" presStyleLbl="fgAccFollowNode1" presStyleIdx="1" presStyleCnt="3">
        <dgm:presLayoutVars>
          <dgm:bulletEnabled val="1"/>
        </dgm:presLayoutVars>
      </dgm:prSet>
      <dgm:spPr/>
    </dgm:pt>
    <dgm:pt modelId="{B0F3884D-5F3F-46D5-A586-B13D5268262E}" type="pres">
      <dgm:prSet presAssocID="{ED7DE77B-77BB-4908-BC20-1682DE9E1CFE}" presName="FourConn_3-4" presStyleLbl="fgAccFollowNode1" presStyleIdx="2" presStyleCnt="3">
        <dgm:presLayoutVars>
          <dgm:bulletEnabled val="1"/>
        </dgm:presLayoutVars>
      </dgm:prSet>
      <dgm:spPr/>
    </dgm:pt>
    <dgm:pt modelId="{4C398416-29EF-473B-9673-4D197C1F3053}" type="pres">
      <dgm:prSet presAssocID="{ED7DE77B-77BB-4908-BC20-1682DE9E1CFE}" presName="FourNodes_1_text" presStyleLbl="node1" presStyleIdx="3" presStyleCnt="4">
        <dgm:presLayoutVars>
          <dgm:bulletEnabled val="1"/>
        </dgm:presLayoutVars>
      </dgm:prSet>
      <dgm:spPr/>
    </dgm:pt>
    <dgm:pt modelId="{B0A1E32F-5457-459A-832A-2ED595C65BFD}" type="pres">
      <dgm:prSet presAssocID="{ED7DE77B-77BB-4908-BC20-1682DE9E1CFE}" presName="FourNodes_2_text" presStyleLbl="node1" presStyleIdx="3" presStyleCnt="4">
        <dgm:presLayoutVars>
          <dgm:bulletEnabled val="1"/>
        </dgm:presLayoutVars>
      </dgm:prSet>
      <dgm:spPr/>
    </dgm:pt>
    <dgm:pt modelId="{27FC48F0-7969-472B-B993-681601883EDC}" type="pres">
      <dgm:prSet presAssocID="{ED7DE77B-77BB-4908-BC20-1682DE9E1CFE}" presName="FourNodes_3_text" presStyleLbl="node1" presStyleIdx="3" presStyleCnt="4">
        <dgm:presLayoutVars>
          <dgm:bulletEnabled val="1"/>
        </dgm:presLayoutVars>
      </dgm:prSet>
      <dgm:spPr/>
    </dgm:pt>
    <dgm:pt modelId="{6C52F791-0D25-4F7E-89E0-90F2CBDB26A5}" type="pres">
      <dgm:prSet presAssocID="{ED7DE77B-77BB-4908-BC20-1682DE9E1CF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5C3BE20-218B-46E0-AA05-81FB61FB52CF}" type="presOf" srcId="{0C5D6BF1-C064-4B3E-A9F9-F1B882F366A0}" destId="{6C52F791-0D25-4F7E-89E0-90F2CBDB26A5}" srcOrd="1" destOrd="0" presId="urn:microsoft.com/office/officeart/2005/8/layout/vProcess5"/>
    <dgm:cxn modelId="{8FA79F21-DAA2-495D-943A-D1B97CBB3701}" type="presOf" srcId="{17A87548-0BB8-45AA-930A-62BABD167C88}" destId="{E55877E1-D3A8-476C-A55D-CFB3046CC1D7}" srcOrd="0" destOrd="0" presId="urn:microsoft.com/office/officeart/2005/8/layout/vProcess5"/>
    <dgm:cxn modelId="{8FC06923-8317-48BD-90D1-89563B1655A4}" srcId="{ED7DE77B-77BB-4908-BC20-1682DE9E1CFE}" destId="{6EE346A7-5C83-42D9-A597-FC01D765C156}" srcOrd="2" destOrd="0" parTransId="{824CFC4A-1264-46A6-85A4-D5117698C4AB}" sibTransId="{9DA81D75-1FA0-43BE-9362-E1B41651DBF6}"/>
    <dgm:cxn modelId="{C8B61A26-387C-4567-AD2B-AE06EA28A4E3}" type="presOf" srcId="{634763A2-3FCE-4B4F-B675-91842EBE30DE}" destId="{C4C8495C-FFD1-4C4F-84BE-F6AAF560B3D6}" srcOrd="0" destOrd="0" presId="urn:microsoft.com/office/officeart/2005/8/layout/vProcess5"/>
    <dgm:cxn modelId="{A096EC32-D816-4AB7-A972-7F6136564249}" type="presOf" srcId="{6EE346A7-5C83-42D9-A597-FC01D765C156}" destId="{D106AA2B-42A6-47D2-AD15-4C9711043A11}" srcOrd="0" destOrd="0" presId="urn:microsoft.com/office/officeart/2005/8/layout/vProcess5"/>
    <dgm:cxn modelId="{0CA56447-FC6A-4F0F-AE8D-AF535442A3C7}" type="presOf" srcId="{9B76E925-74D6-44E6-AF14-B1B586D2EBC5}" destId="{4C398416-29EF-473B-9673-4D197C1F3053}" srcOrd="1" destOrd="0" presId="urn:microsoft.com/office/officeart/2005/8/layout/vProcess5"/>
    <dgm:cxn modelId="{0BCF0A4E-7345-402D-9763-BFF27E3B5ED5}" srcId="{ED7DE77B-77BB-4908-BC20-1682DE9E1CFE}" destId="{634763A2-3FCE-4B4F-B675-91842EBE30DE}" srcOrd="1" destOrd="0" parTransId="{718EA17E-BD80-482B-89A0-3A0AE5CE26DF}" sibTransId="{17A87548-0BB8-45AA-930A-62BABD167C88}"/>
    <dgm:cxn modelId="{9C452790-2C81-4ED9-A182-7F33AF2AEC7B}" type="presOf" srcId="{6EE346A7-5C83-42D9-A597-FC01D765C156}" destId="{27FC48F0-7969-472B-B993-681601883EDC}" srcOrd="1" destOrd="0" presId="urn:microsoft.com/office/officeart/2005/8/layout/vProcess5"/>
    <dgm:cxn modelId="{3850E694-C1A9-467B-A261-2875C0B7C755}" type="presOf" srcId="{895BB905-C952-43C1-8156-5F7B38F2CA27}" destId="{88E04454-5938-4ADF-B556-F54C03EA7E89}" srcOrd="0" destOrd="0" presId="urn:microsoft.com/office/officeart/2005/8/layout/vProcess5"/>
    <dgm:cxn modelId="{A91A279B-12F9-4631-98DF-6FC67D4CB687}" srcId="{ED7DE77B-77BB-4908-BC20-1682DE9E1CFE}" destId="{0C5D6BF1-C064-4B3E-A9F9-F1B882F366A0}" srcOrd="3" destOrd="0" parTransId="{2E56675C-7F26-4865-8DCA-6F9A67297836}" sibTransId="{7DC346D1-3B0D-45A5-9B64-6B2D4C96AFFE}"/>
    <dgm:cxn modelId="{EE904F9E-41B1-403C-9DB9-331BE58C00BE}" type="presOf" srcId="{0C5D6BF1-C064-4B3E-A9F9-F1B882F366A0}" destId="{644D146A-7D4A-48CE-A39C-232DAC223A07}" srcOrd="0" destOrd="0" presId="urn:microsoft.com/office/officeart/2005/8/layout/vProcess5"/>
    <dgm:cxn modelId="{B61BD99F-EF56-4AE1-A1F4-63FAB82F8DA9}" type="presOf" srcId="{9DA81D75-1FA0-43BE-9362-E1B41651DBF6}" destId="{B0F3884D-5F3F-46D5-A586-B13D5268262E}" srcOrd="0" destOrd="0" presId="urn:microsoft.com/office/officeart/2005/8/layout/vProcess5"/>
    <dgm:cxn modelId="{B7D6C7E6-1D74-4CC3-89A6-D9AA574AC0B6}" srcId="{ED7DE77B-77BB-4908-BC20-1682DE9E1CFE}" destId="{9B76E925-74D6-44E6-AF14-B1B586D2EBC5}" srcOrd="0" destOrd="0" parTransId="{0A50E2F7-F6A8-46E3-A205-F3C87D4DEDF4}" sibTransId="{895BB905-C952-43C1-8156-5F7B38F2CA27}"/>
    <dgm:cxn modelId="{ACAE73EA-56A0-478F-9E47-A8136469C411}" type="presOf" srcId="{ED7DE77B-77BB-4908-BC20-1682DE9E1CFE}" destId="{3AE0531E-D022-4D28-8CA5-54487F4FDF5C}" srcOrd="0" destOrd="0" presId="urn:microsoft.com/office/officeart/2005/8/layout/vProcess5"/>
    <dgm:cxn modelId="{E83239EE-DDF5-4CDF-9E7D-5E5AEF2245A8}" type="presOf" srcId="{634763A2-3FCE-4B4F-B675-91842EBE30DE}" destId="{B0A1E32F-5457-459A-832A-2ED595C65BFD}" srcOrd="1" destOrd="0" presId="urn:microsoft.com/office/officeart/2005/8/layout/vProcess5"/>
    <dgm:cxn modelId="{2A8E88F7-B011-45CF-AEE2-1D51B91058BE}" type="presOf" srcId="{9B76E925-74D6-44E6-AF14-B1B586D2EBC5}" destId="{2CCDED53-3165-4164-B5E1-B363F19B32F6}" srcOrd="0" destOrd="0" presId="urn:microsoft.com/office/officeart/2005/8/layout/vProcess5"/>
    <dgm:cxn modelId="{57E14975-434D-4FEC-A9F3-1794703DC9F4}" type="presParOf" srcId="{3AE0531E-D022-4D28-8CA5-54487F4FDF5C}" destId="{670EFD49-8FDF-4A54-B568-483A336F0DFC}" srcOrd="0" destOrd="0" presId="urn:microsoft.com/office/officeart/2005/8/layout/vProcess5"/>
    <dgm:cxn modelId="{BE7408F0-88B7-4830-86BE-E7A0D2E5B795}" type="presParOf" srcId="{3AE0531E-D022-4D28-8CA5-54487F4FDF5C}" destId="{2CCDED53-3165-4164-B5E1-B363F19B32F6}" srcOrd="1" destOrd="0" presId="urn:microsoft.com/office/officeart/2005/8/layout/vProcess5"/>
    <dgm:cxn modelId="{BA2D715B-8C04-4489-BEEC-CC9FC19F33E6}" type="presParOf" srcId="{3AE0531E-D022-4D28-8CA5-54487F4FDF5C}" destId="{C4C8495C-FFD1-4C4F-84BE-F6AAF560B3D6}" srcOrd="2" destOrd="0" presId="urn:microsoft.com/office/officeart/2005/8/layout/vProcess5"/>
    <dgm:cxn modelId="{D68334BB-94B3-4B05-8641-A43AFAA245FA}" type="presParOf" srcId="{3AE0531E-D022-4D28-8CA5-54487F4FDF5C}" destId="{D106AA2B-42A6-47D2-AD15-4C9711043A11}" srcOrd="3" destOrd="0" presId="urn:microsoft.com/office/officeart/2005/8/layout/vProcess5"/>
    <dgm:cxn modelId="{1FF9FAFC-5A58-4FA5-8764-B2D2434000C6}" type="presParOf" srcId="{3AE0531E-D022-4D28-8CA5-54487F4FDF5C}" destId="{644D146A-7D4A-48CE-A39C-232DAC223A07}" srcOrd="4" destOrd="0" presId="urn:microsoft.com/office/officeart/2005/8/layout/vProcess5"/>
    <dgm:cxn modelId="{C9C6DDF4-97BB-40E0-A2C2-70F0B04602BA}" type="presParOf" srcId="{3AE0531E-D022-4D28-8CA5-54487F4FDF5C}" destId="{88E04454-5938-4ADF-B556-F54C03EA7E89}" srcOrd="5" destOrd="0" presId="urn:microsoft.com/office/officeart/2005/8/layout/vProcess5"/>
    <dgm:cxn modelId="{286B532D-ABDB-48F9-A40A-3BB57B73C0E3}" type="presParOf" srcId="{3AE0531E-D022-4D28-8CA5-54487F4FDF5C}" destId="{E55877E1-D3A8-476C-A55D-CFB3046CC1D7}" srcOrd="6" destOrd="0" presId="urn:microsoft.com/office/officeart/2005/8/layout/vProcess5"/>
    <dgm:cxn modelId="{987DA916-9661-4481-870A-46659ACFFE02}" type="presParOf" srcId="{3AE0531E-D022-4D28-8CA5-54487F4FDF5C}" destId="{B0F3884D-5F3F-46D5-A586-B13D5268262E}" srcOrd="7" destOrd="0" presId="urn:microsoft.com/office/officeart/2005/8/layout/vProcess5"/>
    <dgm:cxn modelId="{9AD95BD5-2C08-4008-B9E5-801E49994969}" type="presParOf" srcId="{3AE0531E-D022-4D28-8CA5-54487F4FDF5C}" destId="{4C398416-29EF-473B-9673-4D197C1F3053}" srcOrd="8" destOrd="0" presId="urn:microsoft.com/office/officeart/2005/8/layout/vProcess5"/>
    <dgm:cxn modelId="{DFBEC977-9A36-481A-91A1-1E6FC8736E23}" type="presParOf" srcId="{3AE0531E-D022-4D28-8CA5-54487F4FDF5C}" destId="{B0A1E32F-5457-459A-832A-2ED595C65BFD}" srcOrd="9" destOrd="0" presId="urn:microsoft.com/office/officeart/2005/8/layout/vProcess5"/>
    <dgm:cxn modelId="{33B8BA07-96D6-463F-B09D-A50B4D527958}" type="presParOf" srcId="{3AE0531E-D022-4D28-8CA5-54487F4FDF5C}" destId="{27FC48F0-7969-472B-B993-681601883EDC}" srcOrd="10" destOrd="0" presId="urn:microsoft.com/office/officeart/2005/8/layout/vProcess5"/>
    <dgm:cxn modelId="{26F424B2-B631-4B8D-8DC3-EC95D73A36A1}" type="presParOf" srcId="{3AE0531E-D022-4D28-8CA5-54487F4FDF5C}" destId="{6C52F791-0D25-4F7E-89E0-90F2CBDB26A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1029E-2C29-4AA8-8F62-F392D0EEE788}">
      <dsp:nvSpPr>
        <dsp:cNvPr id="0" name=""/>
        <dsp:cNvSpPr/>
      </dsp:nvSpPr>
      <dsp:spPr>
        <a:xfrm>
          <a:off x="0" y="464822"/>
          <a:ext cx="6373813" cy="8991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一、以色列民集体认罪敬拜（</a:t>
          </a:r>
          <a:r>
            <a:rPr lang="en-US" sz="2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1-4</a:t>
          </a:r>
          <a:r>
            <a:rPr lang="zh-CN" sz="2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893" y="508715"/>
        <a:ext cx="6286027" cy="811358"/>
      </dsp:txXfrm>
    </dsp:sp>
    <dsp:sp modelId="{46C0DE66-D4BD-4493-833E-5B944A51B845}">
      <dsp:nvSpPr>
        <dsp:cNvPr id="0" name=""/>
        <dsp:cNvSpPr/>
      </dsp:nvSpPr>
      <dsp:spPr>
        <a:xfrm>
          <a:off x="0" y="1447487"/>
          <a:ext cx="6373813" cy="899144"/>
        </a:xfrm>
        <a:prstGeom prst="roundRect">
          <a:avLst/>
        </a:prstGeom>
        <a:solidFill>
          <a:schemeClr val="accent2">
            <a:hueOff val="743462"/>
            <a:satOff val="-3265"/>
            <a:lumOff val="-27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二、利未人</a:t>
          </a:r>
          <a:r>
            <a:rPr lang="zh-TW" altLang="en-US" sz="2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帶</a:t>
          </a:r>
          <a:r>
            <a:rPr lang="zh-CN" sz="2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领会众称颂神（</a:t>
          </a:r>
          <a:r>
            <a:rPr lang="en-US" sz="2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zh-CN" sz="2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893" y="1491380"/>
        <a:ext cx="6286027" cy="811358"/>
      </dsp:txXfrm>
    </dsp:sp>
    <dsp:sp modelId="{7CF6F3A2-7967-4017-812E-A4FE17FF4092}">
      <dsp:nvSpPr>
        <dsp:cNvPr id="0" name=""/>
        <dsp:cNvSpPr/>
      </dsp:nvSpPr>
      <dsp:spPr>
        <a:xfrm>
          <a:off x="0" y="2430152"/>
          <a:ext cx="6373813" cy="899144"/>
        </a:xfrm>
        <a:prstGeom prst="roundRect">
          <a:avLst/>
        </a:prstGeom>
        <a:solidFill>
          <a:schemeClr val="accent2">
            <a:hueOff val="1486925"/>
            <a:satOff val="-6531"/>
            <a:lumOff val="-5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三、称颂神的属性和大作为（</a:t>
          </a:r>
          <a:r>
            <a:rPr lang="en-US" sz="2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6-15</a:t>
          </a:r>
          <a:r>
            <a:rPr lang="zh-CN" sz="2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893" y="2474045"/>
        <a:ext cx="6286027" cy="811358"/>
      </dsp:txXfrm>
    </dsp:sp>
    <dsp:sp modelId="{D9F89AC6-033C-4DEC-8CD9-D3DBBBD1A92F}">
      <dsp:nvSpPr>
        <dsp:cNvPr id="0" name=""/>
        <dsp:cNvSpPr/>
      </dsp:nvSpPr>
      <dsp:spPr>
        <a:xfrm>
          <a:off x="0" y="3412817"/>
          <a:ext cx="6373813" cy="899144"/>
        </a:xfrm>
        <a:prstGeom prst="roundRect">
          <a:avLst/>
        </a:prstGeom>
        <a:solidFill>
          <a:schemeClr val="accent2">
            <a:hueOff val="2230387"/>
            <a:satOff val="-9796"/>
            <a:lumOff val="-83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四、数算主恩並点出祖过（</a:t>
          </a:r>
          <a:r>
            <a:rPr lang="en-US" sz="2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16-31</a:t>
          </a:r>
          <a:r>
            <a:rPr lang="zh-CN" sz="2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893" y="3456710"/>
        <a:ext cx="6286027" cy="811358"/>
      </dsp:txXfrm>
    </dsp:sp>
    <dsp:sp modelId="{77E8C71B-58AA-4CE8-A7F8-03AFE1EADA0C}">
      <dsp:nvSpPr>
        <dsp:cNvPr id="0" name=""/>
        <dsp:cNvSpPr/>
      </dsp:nvSpPr>
      <dsp:spPr>
        <a:xfrm>
          <a:off x="0" y="4395482"/>
          <a:ext cx="6373813" cy="899144"/>
        </a:xfrm>
        <a:prstGeom prst="roundRect">
          <a:avLst/>
        </a:prstGeom>
        <a:solidFill>
          <a:schemeClr val="accent2">
            <a:hueOff val="2973849"/>
            <a:satOff val="-13061"/>
            <a:lumOff val="-1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五、与神求神怜悯并立下誓约（</a:t>
          </a:r>
          <a:r>
            <a:rPr lang="en-US" sz="2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32-38</a:t>
          </a:r>
          <a:r>
            <a:rPr lang="zh-CN" sz="2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893" y="4439375"/>
        <a:ext cx="6286027" cy="8113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892F7-87C5-474B-B453-8D8D7DA8E909}">
      <dsp:nvSpPr>
        <dsp:cNvPr id="0" name=""/>
        <dsp:cNvSpPr/>
      </dsp:nvSpPr>
      <dsp:spPr>
        <a:xfrm>
          <a:off x="0" y="36984"/>
          <a:ext cx="6373813" cy="1829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感性的认罪促进亲密的关系（诗</a:t>
          </a:r>
          <a:r>
            <a:rPr lang="en-US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51:10-12</a:t>
          </a:r>
          <a:r>
            <a:rPr lang="zh-CN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27" y="126311"/>
        <a:ext cx="6195159" cy="1651226"/>
      </dsp:txXfrm>
    </dsp:sp>
    <dsp:sp modelId="{5479319B-7A80-470E-A31D-2ACB824DD0EA}">
      <dsp:nvSpPr>
        <dsp:cNvPr id="0" name=""/>
        <dsp:cNvSpPr/>
      </dsp:nvSpPr>
      <dsp:spPr>
        <a:xfrm>
          <a:off x="0" y="1964785"/>
          <a:ext cx="6373813" cy="1829880"/>
        </a:xfrm>
        <a:prstGeom prst="roundRect">
          <a:avLst/>
        </a:prstGeom>
        <a:solidFill>
          <a:schemeClr val="accent2">
            <a:hueOff val="1486925"/>
            <a:satOff val="-6531"/>
            <a:lumOff val="-5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27" y="2054112"/>
        <a:ext cx="6195159" cy="1651226"/>
      </dsp:txXfrm>
    </dsp:sp>
    <dsp:sp modelId="{FE173A2D-1B5A-464E-BEA2-11B455493A5B}">
      <dsp:nvSpPr>
        <dsp:cNvPr id="0" name=""/>
        <dsp:cNvSpPr/>
      </dsp:nvSpPr>
      <dsp:spPr>
        <a:xfrm>
          <a:off x="0" y="3892585"/>
          <a:ext cx="6373813" cy="1829880"/>
        </a:xfrm>
        <a:prstGeom prst="roundRect">
          <a:avLst/>
        </a:prstGeom>
        <a:solidFill>
          <a:schemeClr val="accent2">
            <a:hueOff val="2973849"/>
            <a:satOff val="-13061"/>
            <a:lumOff val="-1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27" y="3981912"/>
        <a:ext cx="6195159" cy="16512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892F7-87C5-474B-B453-8D8D7DA8E909}">
      <dsp:nvSpPr>
        <dsp:cNvPr id="0" name=""/>
        <dsp:cNvSpPr/>
      </dsp:nvSpPr>
      <dsp:spPr>
        <a:xfrm>
          <a:off x="0" y="36984"/>
          <a:ext cx="6373813" cy="1829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感性的认罪促进亲密的关系（诗</a:t>
          </a:r>
          <a:r>
            <a:rPr lang="en-US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51:10-12</a:t>
          </a:r>
          <a:r>
            <a:rPr lang="zh-CN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27" y="126311"/>
        <a:ext cx="6195159" cy="1651226"/>
      </dsp:txXfrm>
    </dsp:sp>
    <dsp:sp modelId="{5479319B-7A80-470E-A31D-2ACB824DD0EA}">
      <dsp:nvSpPr>
        <dsp:cNvPr id="0" name=""/>
        <dsp:cNvSpPr/>
      </dsp:nvSpPr>
      <dsp:spPr>
        <a:xfrm>
          <a:off x="0" y="1964785"/>
          <a:ext cx="6373813" cy="1829880"/>
        </a:xfrm>
        <a:prstGeom prst="roundRect">
          <a:avLst/>
        </a:prstGeom>
        <a:solidFill>
          <a:schemeClr val="accent2">
            <a:hueOff val="1486925"/>
            <a:satOff val="-6531"/>
            <a:lumOff val="-5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亲密的关系成长于检视原点（</a:t>
          </a:r>
          <a:r>
            <a:rPr lang="en-US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29-35</a:t>
          </a:r>
          <a:r>
            <a:rPr lang="zh-CN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27" y="2054112"/>
        <a:ext cx="6195159" cy="1651226"/>
      </dsp:txXfrm>
    </dsp:sp>
    <dsp:sp modelId="{FE173A2D-1B5A-464E-BEA2-11B455493A5B}">
      <dsp:nvSpPr>
        <dsp:cNvPr id="0" name=""/>
        <dsp:cNvSpPr/>
      </dsp:nvSpPr>
      <dsp:spPr>
        <a:xfrm>
          <a:off x="0" y="3892585"/>
          <a:ext cx="6373813" cy="1829880"/>
        </a:xfrm>
        <a:prstGeom prst="roundRect">
          <a:avLst/>
        </a:prstGeom>
        <a:solidFill>
          <a:schemeClr val="accent2">
            <a:hueOff val="2973849"/>
            <a:satOff val="-13061"/>
            <a:lumOff val="-1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27" y="3981912"/>
        <a:ext cx="6195159" cy="16512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892F7-87C5-474B-B453-8D8D7DA8E909}">
      <dsp:nvSpPr>
        <dsp:cNvPr id="0" name=""/>
        <dsp:cNvSpPr/>
      </dsp:nvSpPr>
      <dsp:spPr>
        <a:xfrm>
          <a:off x="0" y="36984"/>
          <a:ext cx="6373813" cy="1829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感性的认罪促进亲密的关系（诗</a:t>
          </a:r>
          <a:r>
            <a:rPr lang="en-US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51:10-12</a:t>
          </a:r>
          <a:r>
            <a:rPr lang="zh-CN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27" y="126311"/>
        <a:ext cx="6195159" cy="1651226"/>
      </dsp:txXfrm>
    </dsp:sp>
    <dsp:sp modelId="{5479319B-7A80-470E-A31D-2ACB824DD0EA}">
      <dsp:nvSpPr>
        <dsp:cNvPr id="0" name=""/>
        <dsp:cNvSpPr/>
      </dsp:nvSpPr>
      <dsp:spPr>
        <a:xfrm>
          <a:off x="0" y="1964785"/>
          <a:ext cx="6373813" cy="1829880"/>
        </a:xfrm>
        <a:prstGeom prst="roundRect">
          <a:avLst/>
        </a:prstGeom>
        <a:solidFill>
          <a:schemeClr val="accent2">
            <a:hueOff val="1486925"/>
            <a:satOff val="-6531"/>
            <a:lumOff val="-5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亲密的关系成长于检视原点（</a:t>
          </a:r>
          <a:r>
            <a:rPr lang="en-US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29-35</a:t>
          </a:r>
          <a:r>
            <a:rPr lang="zh-CN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27" y="2054112"/>
        <a:ext cx="6195159" cy="1651226"/>
      </dsp:txXfrm>
    </dsp:sp>
    <dsp:sp modelId="{FE173A2D-1B5A-464E-BEA2-11B455493A5B}">
      <dsp:nvSpPr>
        <dsp:cNvPr id="0" name=""/>
        <dsp:cNvSpPr/>
      </dsp:nvSpPr>
      <dsp:spPr>
        <a:xfrm>
          <a:off x="0" y="3892585"/>
          <a:ext cx="6373813" cy="1829880"/>
        </a:xfrm>
        <a:prstGeom prst="roundRect">
          <a:avLst/>
        </a:prstGeom>
        <a:solidFill>
          <a:schemeClr val="accent2">
            <a:hueOff val="2973849"/>
            <a:satOff val="-13061"/>
            <a:lumOff val="-1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检视原点助己重新与神立约（</a:t>
          </a:r>
          <a:r>
            <a:rPr lang="en-US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26-28</a:t>
          </a:r>
          <a:r>
            <a:rPr lang="zh-CN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，</a:t>
          </a:r>
          <a:r>
            <a:rPr lang="en-US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36-48</a:t>
          </a:r>
          <a:r>
            <a:rPr lang="zh-CN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27" y="3981912"/>
        <a:ext cx="6195159" cy="1651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8A1B3-1ED1-4D95-A63A-93E876745569}">
      <dsp:nvSpPr>
        <dsp:cNvPr id="0" name=""/>
        <dsp:cNvSpPr/>
      </dsp:nvSpPr>
      <dsp:spPr>
        <a:xfrm>
          <a:off x="5925477" y="43273"/>
          <a:ext cx="1434987" cy="143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真</a:t>
          </a:r>
          <a:r>
            <a:rPr lang="zh-CN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认罪</a:t>
          </a:r>
          <a:endParaRPr 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25477" y="43273"/>
        <a:ext cx="1434987" cy="1434987"/>
      </dsp:txXfrm>
    </dsp:sp>
    <dsp:sp modelId="{149D572A-823A-459A-84E4-8E39E8EB5004}">
      <dsp:nvSpPr>
        <dsp:cNvPr id="0" name=""/>
        <dsp:cNvSpPr/>
      </dsp:nvSpPr>
      <dsp:spPr>
        <a:xfrm>
          <a:off x="2546194" y="1317"/>
          <a:ext cx="5384807" cy="5384807"/>
        </a:xfrm>
        <a:prstGeom prst="circularArrow">
          <a:avLst>
            <a:gd name="adj1" fmla="val 5197"/>
            <a:gd name="adj2" fmla="val 335648"/>
            <a:gd name="adj3" fmla="val 21294322"/>
            <a:gd name="adj4" fmla="val 19765292"/>
            <a:gd name="adj5" fmla="val 606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54C7A-CD83-4BAF-91E4-AF812382A71F}">
      <dsp:nvSpPr>
        <dsp:cNvPr id="0" name=""/>
        <dsp:cNvSpPr/>
      </dsp:nvSpPr>
      <dsp:spPr>
        <a:xfrm>
          <a:off x="6793428" y="2714550"/>
          <a:ext cx="1434987" cy="143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勤</a:t>
          </a:r>
          <a:r>
            <a:rPr lang="zh-CN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事奉</a:t>
          </a:r>
          <a:endParaRPr 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93428" y="2714550"/>
        <a:ext cx="1434987" cy="1434987"/>
      </dsp:txXfrm>
    </dsp:sp>
    <dsp:sp modelId="{33512D01-62B0-4633-AF6E-9F3A06D73233}">
      <dsp:nvSpPr>
        <dsp:cNvPr id="0" name=""/>
        <dsp:cNvSpPr/>
      </dsp:nvSpPr>
      <dsp:spPr>
        <a:xfrm>
          <a:off x="2546194" y="1317"/>
          <a:ext cx="5384807" cy="5384807"/>
        </a:xfrm>
        <a:prstGeom prst="circularArrow">
          <a:avLst>
            <a:gd name="adj1" fmla="val 5197"/>
            <a:gd name="adj2" fmla="val 335648"/>
            <a:gd name="adj3" fmla="val 4015818"/>
            <a:gd name="adj4" fmla="val 2252404"/>
            <a:gd name="adj5" fmla="val 606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DFB06-AE13-4554-AD3B-45BFE1BFB4ED}">
      <dsp:nvSpPr>
        <dsp:cNvPr id="0" name=""/>
        <dsp:cNvSpPr/>
      </dsp:nvSpPr>
      <dsp:spPr>
        <a:xfrm>
          <a:off x="4521104" y="4365490"/>
          <a:ext cx="1434987" cy="143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称颂神</a:t>
          </a:r>
          <a:endParaRPr 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21104" y="4365490"/>
        <a:ext cx="1434987" cy="1434987"/>
      </dsp:txXfrm>
    </dsp:sp>
    <dsp:sp modelId="{08F5BCF7-F421-4325-ABA0-B4DB8B0B8708}">
      <dsp:nvSpPr>
        <dsp:cNvPr id="0" name=""/>
        <dsp:cNvSpPr/>
      </dsp:nvSpPr>
      <dsp:spPr>
        <a:xfrm>
          <a:off x="2546194" y="1317"/>
          <a:ext cx="5384807" cy="5384807"/>
        </a:xfrm>
        <a:prstGeom prst="circularArrow">
          <a:avLst>
            <a:gd name="adj1" fmla="val 5197"/>
            <a:gd name="adj2" fmla="val 335648"/>
            <a:gd name="adj3" fmla="val 8211948"/>
            <a:gd name="adj4" fmla="val 6448534"/>
            <a:gd name="adj5" fmla="val 606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C8F62-5DC1-4CF8-B87C-5B5C706A5C0C}">
      <dsp:nvSpPr>
        <dsp:cNvPr id="0" name=""/>
        <dsp:cNvSpPr/>
      </dsp:nvSpPr>
      <dsp:spPr>
        <a:xfrm>
          <a:off x="2248780" y="2714550"/>
          <a:ext cx="1434987" cy="143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数恩过</a:t>
          </a:r>
          <a:endParaRPr 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48780" y="2714550"/>
        <a:ext cx="1434987" cy="1434987"/>
      </dsp:txXfrm>
    </dsp:sp>
    <dsp:sp modelId="{7BF579A8-B201-4E1E-983F-CA22FE50300E}">
      <dsp:nvSpPr>
        <dsp:cNvPr id="0" name=""/>
        <dsp:cNvSpPr/>
      </dsp:nvSpPr>
      <dsp:spPr>
        <a:xfrm>
          <a:off x="2546194" y="1317"/>
          <a:ext cx="5384807" cy="5384807"/>
        </a:xfrm>
        <a:prstGeom prst="circularArrow">
          <a:avLst>
            <a:gd name="adj1" fmla="val 5197"/>
            <a:gd name="adj2" fmla="val 335648"/>
            <a:gd name="adj3" fmla="val 12299060"/>
            <a:gd name="adj4" fmla="val 10770030"/>
            <a:gd name="adj5" fmla="val 606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E8485-F3DA-4385-828D-43FCB713B5E1}">
      <dsp:nvSpPr>
        <dsp:cNvPr id="0" name=""/>
        <dsp:cNvSpPr/>
      </dsp:nvSpPr>
      <dsp:spPr>
        <a:xfrm>
          <a:off x="3116731" y="43273"/>
          <a:ext cx="1434987" cy="143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立</a:t>
          </a:r>
          <a:r>
            <a:rPr lang="zh-TW" altLang="en-US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誓</a:t>
          </a:r>
          <a:r>
            <a:rPr lang="zh-CN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約</a:t>
          </a:r>
          <a:endParaRPr 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16731" y="43273"/>
        <a:ext cx="1434987" cy="1434987"/>
      </dsp:txXfrm>
    </dsp:sp>
    <dsp:sp modelId="{B72F6277-78AE-44F7-8B70-050063C49155}">
      <dsp:nvSpPr>
        <dsp:cNvPr id="0" name=""/>
        <dsp:cNvSpPr/>
      </dsp:nvSpPr>
      <dsp:spPr>
        <a:xfrm>
          <a:off x="2546194" y="1317"/>
          <a:ext cx="5384807" cy="5384807"/>
        </a:xfrm>
        <a:prstGeom prst="circularArrow">
          <a:avLst>
            <a:gd name="adj1" fmla="val 5197"/>
            <a:gd name="adj2" fmla="val 335648"/>
            <a:gd name="adj3" fmla="val 16866803"/>
            <a:gd name="adj4" fmla="val 15197549"/>
            <a:gd name="adj5" fmla="val 606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89DC2-5EE1-4EB8-A0AA-C412AB12B11D}">
      <dsp:nvSpPr>
        <dsp:cNvPr id="0" name=""/>
        <dsp:cNvSpPr/>
      </dsp:nvSpPr>
      <dsp:spPr>
        <a:xfrm>
          <a:off x="0" y="579396"/>
          <a:ext cx="3119140" cy="1980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56888-AE66-495F-B650-5DD8E1F9DB70}">
      <dsp:nvSpPr>
        <dsp:cNvPr id="0" name=""/>
        <dsp:cNvSpPr/>
      </dsp:nvSpPr>
      <dsp:spPr>
        <a:xfrm>
          <a:off x="346571" y="908639"/>
          <a:ext cx="3119140" cy="1980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真诚的认罪带出真实的敬拜（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1-4 </a:t>
          </a:r>
          <a:r>
            <a:rPr lang="zh-CN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582" y="966650"/>
        <a:ext cx="3003118" cy="1864631"/>
      </dsp:txXfrm>
    </dsp:sp>
    <dsp:sp modelId="{846F85B3-6B47-41F1-BD67-767D593720E0}">
      <dsp:nvSpPr>
        <dsp:cNvPr id="0" name=""/>
        <dsp:cNvSpPr/>
      </dsp:nvSpPr>
      <dsp:spPr>
        <a:xfrm>
          <a:off x="3812282" y="579396"/>
          <a:ext cx="3119140" cy="1980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13CB6-FE20-4BA4-8381-7B02AD9430C3}">
      <dsp:nvSpPr>
        <dsp:cNvPr id="0" name=""/>
        <dsp:cNvSpPr/>
      </dsp:nvSpPr>
      <dsp:spPr>
        <a:xfrm>
          <a:off x="4158853" y="908639"/>
          <a:ext cx="3119140" cy="1980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16864" y="966650"/>
        <a:ext cx="3003118" cy="1864631"/>
      </dsp:txXfrm>
    </dsp:sp>
    <dsp:sp modelId="{E2D9AD8C-385E-46DA-BEDA-B4061DF29129}">
      <dsp:nvSpPr>
        <dsp:cNvPr id="0" name=""/>
        <dsp:cNvSpPr/>
      </dsp:nvSpPr>
      <dsp:spPr>
        <a:xfrm>
          <a:off x="7624564" y="579396"/>
          <a:ext cx="3119140" cy="1980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7C5D2-785D-44C5-AE74-D0E1CA514DA9}">
      <dsp:nvSpPr>
        <dsp:cNvPr id="0" name=""/>
        <dsp:cNvSpPr/>
      </dsp:nvSpPr>
      <dsp:spPr>
        <a:xfrm>
          <a:off x="7971135" y="908639"/>
          <a:ext cx="3119140" cy="1980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29146" y="966650"/>
        <a:ext cx="3003118" cy="18646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89DC2-5EE1-4EB8-A0AA-C412AB12B11D}">
      <dsp:nvSpPr>
        <dsp:cNvPr id="0" name=""/>
        <dsp:cNvSpPr/>
      </dsp:nvSpPr>
      <dsp:spPr>
        <a:xfrm>
          <a:off x="0" y="579396"/>
          <a:ext cx="3119140" cy="1980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56888-AE66-495F-B650-5DD8E1F9DB70}">
      <dsp:nvSpPr>
        <dsp:cNvPr id="0" name=""/>
        <dsp:cNvSpPr/>
      </dsp:nvSpPr>
      <dsp:spPr>
        <a:xfrm>
          <a:off x="346571" y="908639"/>
          <a:ext cx="3119140" cy="1980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真诚的认罪带出真实的敬拜（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1-4 </a:t>
          </a:r>
          <a:r>
            <a:rPr lang="zh-CN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582" y="966650"/>
        <a:ext cx="3003118" cy="1864631"/>
      </dsp:txXfrm>
    </dsp:sp>
    <dsp:sp modelId="{846F85B3-6B47-41F1-BD67-767D593720E0}">
      <dsp:nvSpPr>
        <dsp:cNvPr id="0" name=""/>
        <dsp:cNvSpPr/>
      </dsp:nvSpPr>
      <dsp:spPr>
        <a:xfrm>
          <a:off x="3812282" y="579396"/>
          <a:ext cx="3119140" cy="1980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13CB6-FE20-4BA4-8381-7B02AD9430C3}">
      <dsp:nvSpPr>
        <dsp:cNvPr id="0" name=""/>
        <dsp:cNvSpPr/>
      </dsp:nvSpPr>
      <dsp:spPr>
        <a:xfrm>
          <a:off x="4158853" y="908639"/>
          <a:ext cx="3119140" cy="1980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真实的敬拜引入对神的称颂（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zh-CN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16864" y="966650"/>
        <a:ext cx="3003118" cy="1864631"/>
      </dsp:txXfrm>
    </dsp:sp>
    <dsp:sp modelId="{E2D9AD8C-385E-46DA-BEDA-B4061DF29129}">
      <dsp:nvSpPr>
        <dsp:cNvPr id="0" name=""/>
        <dsp:cNvSpPr/>
      </dsp:nvSpPr>
      <dsp:spPr>
        <a:xfrm>
          <a:off x="7624564" y="579396"/>
          <a:ext cx="3119140" cy="1980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7C5D2-785D-44C5-AE74-D0E1CA514DA9}">
      <dsp:nvSpPr>
        <dsp:cNvPr id="0" name=""/>
        <dsp:cNvSpPr/>
      </dsp:nvSpPr>
      <dsp:spPr>
        <a:xfrm>
          <a:off x="7971135" y="908639"/>
          <a:ext cx="3119140" cy="1980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29146" y="966650"/>
        <a:ext cx="3003118" cy="18646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89DC2-5EE1-4EB8-A0AA-C412AB12B11D}">
      <dsp:nvSpPr>
        <dsp:cNvPr id="0" name=""/>
        <dsp:cNvSpPr/>
      </dsp:nvSpPr>
      <dsp:spPr>
        <a:xfrm>
          <a:off x="0" y="579396"/>
          <a:ext cx="3119140" cy="1980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56888-AE66-495F-B650-5DD8E1F9DB70}">
      <dsp:nvSpPr>
        <dsp:cNvPr id="0" name=""/>
        <dsp:cNvSpPr/>
      </dsp:nvSpPr>
      <dsp:spPr>
        <a:xfrm>
          <a:off x="346571" y="908639"/>
          <a:ext cx="3119140" cy="1980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真诚的认罪带出真实的敬拜（</a:t>
          </a:r>
          <a:r>
            <a:rPr lang="en-US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1-4 </a:t>
          </a:r>
          <a:r>
            <a:rPr lang="zh-CN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582" y="966650"/>
        <a:ext cx="3003118" cy="1864631"/>
      </dsp:txXfrm>
    </dsp:sp>
    <dsp:sp modelId="{846F85B3-6B47-41F1-BD67-767D593720E0}">
      <dsp:nvSpPr>
        <dsp:cNvPr id="0" name=""/>
        <dsp:cNvSpPr/>
      </dsp:nvSpPr>
      <dsp:spPr>
        <a:xfrm>
          <a:off x="3812282" y="579396"/>
          <a:ext cx="3119140" cy="1980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13CB6-FE20-4BA4-8381-7B02AD9430C3}">
      <dsp:nvSpPr>
        <dsp:cNvPr id="0" name=""/>
        <dsp:cNvSpPr/>
      </dsp:nvSpPr>
      <dsp:spPr>
        <a:xfrm>
          <a:off x="4158853" y="908639"/>
          <a:ext cx="3119140" cy="1980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真实的敬拜引入对神的称颂（</a:t>
          </a:r>
          <a:r>
            <a:rPr lang="en-US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zh-CN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16864" y="966650"/>
        <a:ext cx="3003118" cy="1864631"/>
      </dsp:txXfrm>
    </dsp:sp>
    <dsp:sp modelId="{E2D9AD8C-385E-46DA-BEDA-B4061DF29129}">
      <dsp:nvSpPr>
        <dsp:cNvPr id="0" name=""/>
        <dsp:cNvSpPr/>
      </dsp:nvSpPr>
      <dsp:spPr>
        <a:xfrm>
          <a:off x="7624564" y="579396"/>
          <a:ext cx="3119140" cy="1980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7C5D2-785D-44C5-AE74-D0E1CA514DA9}">
      <dsp:nvSpPr>
        <dsp:cNvPr id="0" name=""/>
        <dsp:cNvSpPr/>
      </dsp:nvSpPr>
      <dsp:spPr>
        <a:xfrm>
          <a:off x="7971135" y="908639"/>
          <a:ext cx="3119140" cy="1980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对神的称颂带出活泼的信心（</a:t>
          </a:r>
          <a:r>
            <a:rPr lang="en-US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6-31</a:t>
          </a:r>
          <a:r>
            <a:rPr lang="zh-CN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29146" y="966650"/>
        <a:ext cx="3003118" cy="18646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DED53-3165-4164-B5E1-B363F19B32F6}">
      <dsp:nvSpPr>
        <dsp:cNvPr id="0" name=""/>
        <dsp:cNvSpPr/>
      </dsp:nvSpPr>
      <dsp:spPr>
        <a:xfrm>
          <a:off x="0" y="0"/>
          <a:ext cx="8872220" cy="7631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深切的认罪使人敬畏神（</a:t>
          </a: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zh-CN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51" y="22351"/>
        <a:ext cx="7984280" cy="718409"/>
      </dsp:txXfrm>
    </dsp:sp>
    <dsp:sp modelId="{C4C8495C-FFD1-4C4F-84BE-F6AAF560B3D6}">
      <dsp:nvSpPr>
        <dsp:cNvPr id="0" name=""/>
        <dsp:cNvSpPr/>
      </dsp:nvSpPr>
      <dsp:spPr>
        <a:xfrm>
          <a:off x="743048" y="901859"/>
          <a:ext cx="8872220" cy="7631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5399" y="924210"/>
        <a:ext cx="7588447" cy="718409"/>
      </dsp:txXfrm>
    </dsp:sp>
    <dsp:sp modelId="{D106AA2B-42A6-47D2-AD15-4C9711043A11}">
      <dsp:nvSpPr>
        <dsp:cNvPr id="0" name=""/>
        <dsp:cNvSpPr/>
      </dsp:nvSpPr>
      <dsp:spPr>
        <a:xfrm>
          <a:off x="1475006" y="1803718"/>
          <a:ext cx="8872220" cy="7631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97357" y="1826069"/>
        <a:ext cx="7599537" cy="718409"/>
      </dsp:txXfrm>
    </dsp:sp>
    <dsp:sp modelId="{644D146A-7D4A-48CE-A39C-232DAC223A07}">
      <dsp:nvSpPr>
        <dsp:cNvPr id="0" name=""/>
        <dsp:cNvSpPr/>
      </dsp:nvSpPr>
      <dsp:spPr>
        <a:xfrm>
          <a:off x="2218055" y="2705578"/>
          <a:ext cx="8872220" cy="7631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40406" y="2727929"/>
        <a:ext cx="7588447" cy="718409"/>
      </dsp:txXfrm>
    </dsp:sp>
    <dsp:sp modelId="{88E04454-5938-4ADF-B556-F54C03EA7E89}">
      <dsp:nvSpPr>
        <dsp:cNvPr id="0" name=""/>
        <dsp:cNvSpPr/>
      </dsp:nvSpPr>
      <dsp:spPr>
        <a:xfrm>
          <a:off x="8376198" y="584474"/>
          <a:ext cx="496022" cy="49602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487803" y="584474"/>
        <a:ext cx="272812" cy="373257"/>
      </dsp:txXfrm>
    </dsp:sp>
    <dsp:sp modelId="{E55877E1-D3A8-476C-A55D-CFB3046CC1D7}">
      <dsp:nvSpPr>
        <dsp:cNvPr id="0" name=""/>
        <dsp:cNvSpPr/>
      </dsp:nvSpPr>
      <dsp:spPr>
        <a:xfrm>
          <a:off x="9119246" y="1486333"/>
          <a:ext cx="496022" cy="49602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230851" y="1486333"/>
        <a:ext cx="272812" cy="373257"/>
      </dsp:txXfrm>
    </dsp:sp>
    <dsp:sp modelId="{B0F3884D-5F3F-46D5-A586-B13D5268262E}">
      <dsp:nvSpPr>
        <dsp:cNvPr id="0" name=""/>
        <dsp:cNvSpPr/>
      </dsp:nvSpPr>
      <dsp:spPr>
        <a:xfrm>
          <a:off x="9851204" y="2388193"/>
          <a:ext cx="496022" cy="49602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962809" y="2388193"/>
        <a:ext cx="272812" cy="3732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DED53-3165-4164-B5E1-B363F19B32F6}">
      <dsp:nvSpPr>
        <dsp:cNvPr id="0" name=""/>
        <dsp:cNvSpPr/>
      </dsp:nvSpPr>
      <dsp:spPr>
        <a:xfrm>
          <a:off x="0" y="0"/>
          <a:ext cx="8872220" cy="7631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深切的认罪使人敬畏神（</a:t>
          </a: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zh-CN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51" y="22351"/>
        <a:ext cx="7984280" cy="718409"/>
      </dsp:txXfrm>
    </dsp:sp>
    <dsp:sp modelId="{C4C8495C-FFD1-4C4F-84BE-F6AAF560B3D6}">
      <dsp:nvSpPr>
        <dsp:cNvPr id="0" name=""/>
        <dsp:cNvSpPr/>
      </dsp:nvSpPr>
      <dsp:spPr>
        <a:xfrm>
          <a:off x="743048" y="901859"/>
          <a:ext cx="8872220" cy="7631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敬畏神能更使人认识神（</a:t>
          </a: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7-8</a:t>
          </a:r>
          <a:r>
            <a:rPr lang="zh-CN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5399" y="924210"/>
        <a:ext cx="7588447" cy="718409"/>
      </dsp:txXfrm>
    </dsp:sp>
    <dsp:sp modelId="{D106AA2B-42A6-47D2-AD15-4C9711043A11}">
      <dsp:nvSpPr>
        <dsp:cNvPr id="0" name=""/>
        <dsp:cNvSpPr/>
      </dsp:nvSpPr>
      <dsp:spPr>
        <a:xfrm>
          <a:off x="1475006" y="1803718"/>
          <a:ext cx="8872220" cy="7631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97357" y="1826069"/>
        <a:ext cx="7599537" cy="718409"/>
      </dsp:txXfrm>
    </dsp:sp>
    <dsp:sp modelId="{644D146A-7D4A-48CE-A39C-232DAC223A07}">
      <dsp:nvSpPr>
        <dsp:cNvPr id="0" name=""/>
        <dsp:cNvSpPr/>
      </dsp:nvSpPr>
      <dsp:spPr>
        <a:xfrm>
          <a:off x="2218055" y="2705578"/>
          <a:ext cx="8872220" cy="7631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40406" y="2727929"/>
        <a:ext cx="7588447" cy="718409"/>
      </dsp:txXfrm>
    </dsp:sp>
    <dsp:sp modelId="{88E04454-5938-4ADF-B556-F54C03EA7E89}">
      <dsp:nvSpPr>
        <dsp:cNvPr id="0" name=""/>
        <dsp:cNvSpPr/>
      </dsp:nvSpPr>
      <dsp:spPr>
        <a:xfrm>
          <a:off x="8376198" y="584474"/>
          <a:ext cx="496022" cy="49602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487803" y="584474"/>
        <a:ext cx="272812" cy="373257"/>
      </dsp:txXfrm>
    </dsp:sp>
    <dsp:sp modelId="{E55877E1-D3A8-476C-A55D-CFB3046CC1D7}">
      <dsp:nvSpPr>
        <dsp:cNvPr id="0" name=""/>
        <dsp:cNvSpPr/>
      </dsp:nvSpPr>
      <dsp:spPr>
        <a:xfrm>
          <a:off x="9119246" y="1486333"/>
          <a:ext cx="496022" cy="49602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230851" y="1486333"/>
        <a:ext cx="272812" cy="373257"/>
      </dsp:txXfrm>
    </dsp:sp>
    <dsp:sp modelId="{B0F3884D-5F3F-46D5-A586-B13D5268262E}">
      <dsp:nvSpPr>
        <dsp:cNvPr id="0" name=""/>
        <dsp:cNvSpPr/>
      </dsp:nvSpPr>
      <dsp:spPr>
        <a:xfrm>
          <a:off x="9851204" y="2388193"/>
          <a:ext cx="496022" cy="49602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962809" y="2388193"/>
        <a:ext cx="272812" cy="3732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DED53-3165-4164-B5E1-B363F19B32F6}">
      <dsp:nvSpPr>
        <dsp:cNvPr id="0" name=""/>
        <dsp:cNvSpPr/>
      </dsp:nvSpPr>
      <dsp:spPr>
        <a:xfrm>
          <a:off x="0" y="0"/>
          <a:ext cx="8872220" cy="7631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深切的认罪使人敬畏神（</a:t>
          </a: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zh-CN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51" y="22351"/>
        <a:ext cx="7984280" cy="718409"/>
      </dsp:txXfrm>
    </dsp:sp>
    <dsp:sp modelId="{C4C8495C-FFD1-4C4F-84BE-F6AAF560B3D6}">
      <dsp:nvSpPr>
        <dsp:cNvPr id="0" name=""/>
        <dsp:cNvSpPr/>
      </dsp:nvSpPr>
      <dsp:spPr>
        <a:xfrm>
          <a:off x="743048" y="901859"/>
          <a:ext cx="8872220" cy="7631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敬畏神能更使人认识神（</a:t>
          </a: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7-8</a:t>
          </a:r>
          <a:r>
            <a:rPr lang="zh-CN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5399" y="924210"/>
        <a:ext cx="7588447" cy="718409"/>
      </dsp:txXfrm>
    </dsp:sp>
    <dsp:sp modelId="{D106AA2B-42A6-47D2-AD15-4C9711043A11}">
      <dsp:nvSpPr>
        <dsp:cNvPr id="0" name=""/>
        <dsp:cNvSpPr/>
      </dsp:nvSpPr>
      <dsp:spPr>
        <a:xfrm>
          <a:off x="1475006" y="1803718"/>
          <a:ext cx="8872220" cy="7631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认识神就更数算神恩惠（</a:t>
          </a: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9-15</a:t>
          </a:r>
          <a:r>
            <a:rPr lang="zh-CN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97357" y="1826069"/>
        <a:ext cx="7599537" cy="718409"/>
      </dsp:txXfrm>
    </dsp:sp>
    <dsp:sp modelId="{644D146A-7D4A-48CE-A39C-232DAC223A07}">
      <dsp:nvSpPr>
        <dsp:cNvPr id="0" name=""/>
        <dsp:cNvSpPr/>
      </dsp:nvSpPr>
      <dsp:spPr>
        <a:xfrm>
          <a:off x="2218055" y="2705578"/>
          <a:ext cx="8872220" cy="7631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40406" y="2727929"/>
        <a:ext cx="7588447" cy="718409"/>
      </dsp:txXfrm>
    </dsp:sp>
    <dsp:sp modelId="{88E04454-5938-4ADF-B556-F54C03EA7E89}">
      <dsp:nvSpPr>
        <dsp:cNvPr id="0" name=""/>
        <dsp:cNvSpPr/>
      </dsp:nvSpPr>
      <dsp:spPr>
        <a:xfrm>
          <a:off x="8376198" y="584474"/>
          <a:ext cx="496022" cy="49602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487803" y="584474"/>
        <a:ext cx="272812" cy="373257"/>
      </dsp:txXfrm>
    </dsp:sp>
    <dsp:sp modelId="{E55877E1-D3A8-476C-A55D-CFB3046CC1D7}">
      <dsp:nvSpPr>
        <dsp:cNvPr id="0" name=""/>
        <dsp:cNvSpPr/>
      </dsp:nvSpPr>
      <dsp:spPr>
        <a:xfrm>
          <a:off x="9119246" y="1486333"/>
          <a:ext cx="496022" cy="49602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230851" y="1486333"/>
        <a:ext cx="272812" cy="373257"/>
      </dsp:txXfrm>
    </dsp:sp>
    <dsp:sp modelId="{B0F3884D-5F3F-46D5-A586-B13D5268262E}">
      <dsp:nvSpPr>
        <dsp:cNvPr id="0" name=""/>
        <dsp:cNvSpPr/>
      </dsp:nvSpPr>
      <dsp:spPr>
        <a:xfrm>
          <a:off x="9851204" y="2388193"/>
          <a:ext cx="496022" cy="49602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962809" y="2388193"/>
        <a:ext cx="272812" cy="3732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DED53-3165-4164-B5E1-B363F19B32F6}">
      <dsp:nvSpPr>
        <dsp:cNvPr id="0" name=""/>
        <dsp:cNvSpPr/>
      </dsp:nvSpPr>
      <dsp:spPr>
        <a:xfrm>
          <a:off x="0" y="0"/>
          <a:ext cx="8872220" cy="7631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深切的认罪使人敬畏神（</a:t>
          </a: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zh-CN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51" y="22351"/>
        <a:ext cx="7984280" cy="718409"/>
      </dsp:txXfrm>
    </dsp:sp>
    <dsp:sp modelId="{C4C8495C-FFD1-4C4F-84BE-F6AAF560B3D6}">
      <dsp:nvSpPr>
        <dsp:cNvPr id="0" name=""/>
        <dsp:cNvSpPr/>
      </dsp:nvSpPr>
      <dsp:spPr>
        <a:xfrm>
          <a:off x="743048" y="901859"/>
          <a:ext cx="8872220" cy="7631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敬畏神能更使人认识神（</a:t>
          </a: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7-8</a:t>
          </a:r>
          <a:r>
            <a:rPr lang="zh-CN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5399" y="924210"/>
        <a:ext cx="7588447" cy="718409"/>
      </dsp:txXfrm>
    </dsp:sp>
    <dsp:sp modelId="{D106AA2B-42A6-47D2-AD15-4C9711043A11}">
      <dsp:nvSpPr>
        <dsp:cNvPr id="0" name=""/>
        <dsp:cNvSpPr/>
      </dsp:nvSpPr>
      <dsp:spPr>
        <a:xfrm>
          <a:off x="1475006" y="1803718"/>
          <a:ext cx="8872220" cy="7631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认识神就更数算神恩惠（</a:t>
          </a: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9-15</a:t>
          </a:r>
          <a:r>
            <a:rPr lang="zh-CN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97357" y="1826069"/>
        <a:ext cx="7599537" cy="718409"/>
      </dsp:txXfrm>
    </dsp:sp>
    <dsp:sp modelId="{644D146A-7D4A-48CE-A39C-232DAC223A07}">
      <dsp:nvSpPr>
        <dsp:cNvPr id="0" name=""/>
        <dsp:cNvSpPr/>
      </dsp:nvSpPr>
      <dsp:spPr>
        <a:xfrm>
          <a:off x="2218055" y="2705578"/>
          <a:ext cx="8872220" cy="7631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追想祖</a:t>
          </a:r>
          <a:r>
            <a:rPr lang="zh-TW" alt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先的</a:t>
          </a:r>
          <a:r>
            <a:rPr lang="zh-CN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罪做信仰的反省（</a:t>
          </a: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16-25</a:t>
          </a:r>
          <a:r>
            <a:rPr lang="zh-CN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40406" y="2727929"/>
        <a:ext cx="7588447" cy="718409"/>
      </dsp:txXfrm>
    </dsp:sp>
    <dsp:sp modelId="{88E04454-5938-4ADF-B556-F54C03EA7E89}">
      <dsp:nvSpPr>
        <dsp:cNvPr id="0" name=""/>
        <dsp:cNvSpPr/>
      </dsp:nvSpPr>
      <dsp:spPr>
        <a:xfrm>
          <a:off x="8376198" y="584474"/>
          <a:ext cx="496022" cy="49602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487803" y="584474"/>
        <a:ext cx="272812" cy="373257"/>
      </dsp:txXfrm>
    </dsp:sp>
    <dsp:sp modelId="{E55877E1-D3A8-476C-A55D-CFB3046CC1D7}">
      <dsp:nvSpPr>
        <dsp:cNvPr id="0" name=""/>
        <dsp:cNvSpPr/>
      </dsp:nvSpPr>
      <dsp:spPr>
        <a:xfrm>
          <a:off x="9119246" y="1486333"/>
          <a:ext cx="496022" cy="49602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230851" y="1486333"/>
        <a:ext cx="272812" cy="373257"/>
      </dsp:txXfrm>
    </dsp:sp>
    <dsp:sp modelId="{B0F3884D-5F3F-46D5-A586-B13D5268262E}">
      <dsp:nvSpPr>
        <dsp:cNvPr id="0" name=""/>
        <dsp:cNvSpPr/>
      </dsp:nvSpPr>
      <dsp:spPr>
        <a:xfrm>
          <a:off x="9851204" y="2388193"/>
          <a:ext cx="496022" cy="49602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962809" y="2388193"/>
        <a:ext cx="272812" cy="373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Saturday, August 15,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502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Saturday, August 15,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3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Saturday, August 15,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9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Saturday, August 15,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4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Saturday, August 15,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7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Saturday, August 15,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5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Saturday, August 15,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9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Saturday, August 15,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076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Saturday, August 15,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9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Saturday, August 15,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Saturday, August 15,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Saturday, August 15,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22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3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louds in the sky&#10;&#10;Description automatically generated">
            <a:extLst>
              <a:ext uri="{FF2B5EF4-FFF2-40B4-BE49-F238E27FC236}">
                <a16:creationId xmlns:a16="http://schemas.microsoft.com/office/drawing/2014/main" id="{B26A8E27-FE52-462A-9B36-BA6B0E585FA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-1" b="-1"/>
          <a:stretch/>
        </p:blipFill>
        <p:spPr>
          <a:xfrm>
            <a:off x="0" y="9740"/>
            <a:ext cx="12192000" cy="6838522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9" name="Rectangle 25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91B617-C416-4FE0-BAA8-D9CCFFFAE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549275"/>
            <a:ext cx="3565524" cy="3034657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zh-CN" altLang="en-US" sz="4400" dirty="0"/>
            </a:br>
            <a:r>
              <a:rPr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屬靈的復興從認罪開始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27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8661C6-A72C-468E-B5EF-AE9AD36D4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03406"/>
            <a:ext cx="3565525" cy="2289419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66FFFF">
                    <a:alpha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尼希米記 </a:t>
            </a:r>
            <a:r>
              <a:rPr lang="en-US" altLang="zh-CN" sz="2800" b="1" i="0" dirty="0">
                <a:solidFill>
                  <a:srgbClr val="66FFFF">
                    <a:alpha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9:1-38</a:t>
            </a:r>
            <a:endParaRPr lang="en-US" sz="2800" b="1" dirty="0">
              <a:solidFill>
                <a:srgbClr val="66FFFF">
                  <a:alpha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zh-TW" altLang="en-US" sz="2000" b="1" dirty="0">
                <a:solidFill>
                  <a:schemeClr val="tx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丘靈光</a:t>
            </a:r>
            <a:endParaRPr lang="en-US" sz="2000" b="1" dirty="0">
              <a:solidFill>
                <a:schemeClr val="tx1">
                  <a:alpha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263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857D7-8421-439F-86DA-A351A4EAFF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0863" y="550800"/>
            <a:ext cx="7308850" cy="986400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</a:t>
            </a:r>
            <a:r>
              <a:rPr lang="zh-CN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认罪带来敬拜的复兴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0" name="Vertical Text Placeholder 2">
            <a:extLst>
              <a:ext uri="{FF2B5EF4-FFF2-40B4-BE49-F238E27FC236}">
                <a16:creationId xmlns:a16="http://schemas.microsoft.com/office/drawing/2014/main" id="{651617DC-0430-42E3-95F6-B49342CC4C20}"/>
              </a:ext>
            </a:extLst>
          </p:cNvPr>
          <p:cNvGraphicFramePr/>
          <p:nvPr/>
        </p:nvGraphicFramePr>
        <p:xfrm>
          <a:off x="550863" y="2624135"/>
          <a:ext cx="11090276" cy="3468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285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C0C8B8-F530-4876-9B9D-446EE8330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0863" y="549275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4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</a:t>
            </a:r>
            <a:r>
              <a:rPr lang="zh-CN" alt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br>
              <a:rPr lang="en-US" altLang="zh-CN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认罪</a:t>
            </a:r>
            <a:r>
              <a:rPr lang="zh-CN" alt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带来</a:t>
            </a:r>
            <a:r>
              <a:rPr lang="zh-CN" altLang="en-US" sz="6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信仰</a:t>
            </a:r>
            <a:r>
              <a:rPr lang="zh-CN" altLang="en-US" sz="32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CN" altLang="en-US" sz="6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复兴</a:t>
            </a:r>
            <a:endParaRPr lang="en-US" sz="6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EBFBB3C-FA07-4A06-A8D8-D690F92A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6000" y="501282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 descr="Like">
            <a:extLst>
              <a:ext uri="{FF2B5EF4-FFF2-40B4-BE49-F238E27FC236}">
                <a16:creationId xmlns:a16="http://schemas.microsoft.com/office/drawing/2014/main" id="{A9B76CDD-5960-4A84-9FF6-EE5F3CA7E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3952" y="711200"/>
            <a:ext cx="5437187" cy="5437187"/>
          </a:xfrm>
          <a:custGeom>
            <a:avLst/>
            <a:gdLst/>
            <a:ahLst/>
            <a:cxnLst/>
            <a:rect l="l" t="t" r="r" b="b"/>
            <a:pathLst>
              <a:path w="5437187" h="5761037">
                <a:moveTo>
                  <a:pt x="0" y="0"/>
                </a:moveTo>
                <a:lnTo>
                  <a:pt x="5437187" y="0"/>
                </a:lnTo>
                <a:lnTo>
                  <a:pt x="5437187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8399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C0C8B8-F530-4876-9B9D-446EE8330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0863" y="550800"/>
            <a:ext cx="7308850" cy="986400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</a:t>
            </a:r>
            <a:r>
              <a:rPr lang="zh-CN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认罪带来信仰的复兴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Vertical Text Placeholder 2">
            <a:extLst>
              <a:ext uri="{FF2B5EF4-FFF2-40B4-BE49-F238E27FC236}">
                <a16:creationId xmlns:a16="http://schemas.microsoft.com/office/drawing/2014/main" id="{9B38EBC3-4C82-4F58-B2CF-1F981A6BD5DD}"/>
              </a:ext>
            </a:extLst>
          </p:cNvPr>
          <p:cNvGraphicFramePr/>
          <p:nvPr/>
        </p:nvGraphicFramePr>
        <p:xfrm>
          <a:off x="550863" y="2624135"/>
          <a:ext cx="11090276" cy="3468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4453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C0C8B8-F530-4876-9B9D-446EE8330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0863" y="550800"/>
            <a:ext cx="7308850" cy="986400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</a:t>
            </a:r>
            <a:r>
              <a:rPr lang="zh-CN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认罪带来信仰的复兴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Vertical Text Placeholder 2">
            <a:extLst>
              <a:ext uri="{FF2B5EF4-FFF2-40B4-BE49-F238E27FC236}">
                <a16:creationId xmlns:a16="http://schemas.microsoft.com/office/drawing/2014/main" id="{9B38EBC3-4C82-4F58-B2CF-1F981A6BD5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2899679"/>
              </p:ext>
            </p:extLst>
          </p:nvPr>
        </p:nvGraphicFramePr>
        <p:xfrm>
          <a:off x="550863" y="2624135"/>
          <a:ext cx="11090276" cy="3468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0982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C0C8B8-F530-4876-9B9D-446EE8330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0863" y="550800"/>
            <a:ext cx="7308850" cy="986400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</a:t>
            </a:r>
            <a:r>
              <a:rPr lang="zh-CN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认罪带来信仰的复兴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Vertical Text Placeholder 2">
            <a:extLst>
              <a:ext uri="{FF2B5EF4-FFF2-40B4-BE49-F238E27FC236}">
                <a16:creationId xmlns:a16="http://schemas.microsoft.com/office/drawing/2014/main" id="{9B38EBC3-4C82-4F58-B2CF-1F981A6BD5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8182457"/>
              </p:ext>
            </p:extLst>
          </p:nvPr>
        </p:nvGraphicFramePr>
        <p:xfrm>
          <a:off x="550863" y="2624135"/>
          <a:ext cx="11090276" cy="3468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7954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C0C8B8-F530-4876-9B9D-446EE8330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0863" y="550800"/>
            <a:ext cx="7308850" cy="986400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</a:t>
            </a:r>
            <a:r>
              <a:rPr lang="zh-CN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认罪带来信仰的复兴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Vertical Text Placeholder 2">
            <a:extLst>
              <a:ext uri="{FF2B5EF4-FFF2-40B4-BE49-F238E27FC236}">
                <a16:creationId xmlns:a16="http://schemas.microsoft.com/office/drawing/2014/main" id="{9B38EBC3-4C82-4F58-B2CF-1F981A6BD5DD}"/>
              </a:ext>
            </a:extLst>
          </p:cNvPr>
          <p:cNvGraphicFramePr/>
          <p:nvPr/>
        </p:nvGraphicFramePr>
        <p:xfrm>
          <a:off x="550863" y="2624135"/>
          <a:ext cx="11090276" cy="3468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1423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251A09-29C2-4AD7-A176-53BB13274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0862" y="285004"/>
            <a:ext cx="6166240" cy="5966199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zh-TW" altLang="en-U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altLang="zh-TW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&lt;</a:t>
            </a:r>
            <a:r>
              <a:rPr lang="zh-CN" altLang="en-U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求主为我造清洁的心</a:t>
            </a:r>
            <a:r>
              <a:rPr lang="en-US" altLang="zh-TW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&gt;</a:t>
            </a:r>
            <a:br>
              <a:rPr lang="en-U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br>
              <a:rPr lang="en-U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br>
              <a:rPr lang="en-U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zh-CN" altLang="en-US" sz="36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上帝啊</a:t>
            </a:r>
            <a:r>
              <a:rPr lang="zh-TW" altLang="en-US" sz="36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zh-CN" altLang="en-US" sz="36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求你为我造清洁的心</a:t>
            </a:r>
            <a:br>
              <a:rPr lang="en-US" altLang="zh-CN" sz="36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zh-CN" altLang="en-US" sz="3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使我𥚃面重新有正直的灵</a:t>
            </a:r>
            <a:br>
              <a:rPr lang="en-US" altLang="zh-CN" sz="36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zh-CN" altLang="en-US" sz="36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上帝啊</a:t>
            </a:r>
            <a:r>
              <a:rPr lang="zh-TW" altLang="en-US" sz="36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zh-CN" altLang="en-US" sz="36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求你为我造清洁的心 </a:t>
            </a:r>
            <a:br>
              <a:rPr lang="en-US" altLang="zh-CN" sz="36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zh-CN" altLang="en-US" sz="3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使我𥚃面重新有正直的灵</a:t>
            </a:r>
            <a:br>
              <a:rPr lang="en-US" altLang="zh-CN" sz="3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zh-CN" altLang="en-US" sz="3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br>
              <a:rPr lang="en-US" altLang="zh-CN" sz="36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zh-TW" altLang="en-US" sz="36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不</a:t>
            </a:r>
            <a:r>
              <a:rPr lang="zh-CN" altLang="en-US" sz="36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要丢弃我</a:t>
            </a:r>
            <a:r>
              <a:rPr lang="zh-TW" altLang="en-US" sz="36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zh-CN" altLang="en-US" sz="36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使我离开你的面 </a:t>
            </a:r>
            <a:br>
              <a:rPr lang="en-US" altLang="zh-CN" sz="36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zh-CN" altLang="en-US" sz="3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不要从我收回你的圣灵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zh-CN" sz="36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zh-CN" altLang="en-US" sz="36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求你使我仍得救恩之乐</a:t>
            </a:r>
            <a:br>
              <a:rPr lang="en-US" altLang="zh-CN" sz="36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zh-CN" altLang="en-US" sz="3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赐我乐意的灵扶持我</a:t>
            </a:r>
            <a:br>
              <a:rPr lang="zh-CN" alt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picture containing food, sitting, table, honey&#10;&#10;Description automatically generated">
            <a:extLst>
              <a:ext uri="{FF2B5EF4-FFF2-40B4-BE49-F238E27FC236}">
                <a16:creationId xmlns:a16="http://schemas.microsoft.com/office/drawing/2014/main" id="{C026BD51-D841-4D76-906E-2251F50EB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78" r="17570" b="-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73840CF4-F848-4FE0-AEA6-C9E806911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20950" y="549275"/>
            <a:ext cx="667802" cy="631474"/>
            <a:chOff x="10478914" y="1506691"/>
            <a:chExt cx="667802" cy="63147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4B46153-41DB-494F-9B08-EBCCF2728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B6D42DA-2D84-4A50-A359-7A5C651B1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94459D96-B947-4C7F-8BCA-915F8B07C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2954" y="5171203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8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8A00A08-E4E6-4184-B484-E0E03407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171" y="13882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80E404-3121-4F33-AF2D-65F659A9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7675" y="288981"/>
            <a:ext cx="1262947" cy="1335600"/>
            <a:chOff x="2678417" y="2427951"/>
            <a:chExt cx="1262947" cy="1335600"/>
          </a:xfrm>
        </p:grpSpPr>
        <p:sp>
          <p:nvSpPr>
            <p:cNvPr id="4" name="Freeform: Shape 25">
              <a:extLst>
                <a:ext uri="{FF2B5EF4-FFF2-40B4-BE49-F238E27FC236}">
                  <a16:creationId xmlns:a16="http://schemas.microsoft.com/office/drawing/2014/main" id="{2339341D-8322-49F1-91DA-6D115CCAE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EB9DB0E-3B0E-411A-9274-448D565CA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145694-6B26-46AB-B057-F670D03E61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0863" y="549275"/>
            <a:ext cx="4952790" cy="324324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4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</a:t>
            </a:r>
            <a:r>
              <a:rPr lang="zh-CN" alt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br>
              <a:rPr lang="en-US" altLang="zh-CN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认罪</a:t>
            </a:r>
            <a:r>
              <a:rPr lang="zh-CN" alt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带来</a:t>
            </a:r>
            <a:r>
              <a:rPr lang="zh-CN" altLang="en-US" sz="6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关系</a:t>
            </a:r>
            <a:r>
              <a:rPr lang="zh-CN" altLang="en-US" sz="32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CN" altLang="en-US" sz="6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复兴</a:t>
            </a:r>
            <a:endParaRPr lang="en-US" sz="6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158E9A-DBF4-4AA7-B6B7-8C8EB2FBD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5249" y="5435090"/>
            <a:ext cx="762805" cy="734873"/>
            <a:chOff x="7950336" y="1300590"/>
            <a:chExt cx="762805" cy="734873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6150ACFD-AEC6-42A3-A5A7-E7AD6B13E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DB4D1217-FEB1-4D2A-80F4-C227B66D7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0BCA7138-22BA-4785-8B3D-9D45213E8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Graphic 5" descr="Puzzle">
            <a:extLst>
              <a:ext uri="{FF2B5EF4-FFF2-40B4-BE49-F238E27FC236}">
                <a16:creationId xmlns:a16="http://schemas.microsoft.com/office/drawing/2014/main" id="{16E172EA-2EA4-4B0C-A9CF-B6BA01126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7939" y="549275"/>
            <a:ext cx="5761037" cy="5761037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6263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145694-6B26-46AB-B057-F670D03E61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0863" y="549275"/>
            <a:ext cx="3565525" cy="5543549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</a:t>
            </a:r>
            <a:r>
              <a:rPr lang="zh-CN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b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认罪带来</a:t>
            </a:r>
            <a:b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关系的复兴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6" name="Vertical Text Placeholder 2">
            <a:extLst>
              <a:ext uri="{FF2B5EF4-FFF2-40B4-BE49-F238E27FC236}">
                <a16:creationId xmlns:a16="http://schemas.microsoft.com/office/drawing/2014/main" id="{731A4A1E-CAAA-49B5-845B-A4F8C4162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179288"/>
              </p:ext>
            </p:extLst>
          </p:nvPr>
        </p:nvGraphicFramePr>
        <p:xfrm>
          <a:off x="5267325" y="549275"/>
          <a:ext cx="6373814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620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8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0" name="Freeform: Shape 9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10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Oval 11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12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24" name="Rectangle 14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145694-6B26-46AB-B057-F670D03E61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0863" y="549275"/>
            <a:ext cx="3565525" cy="5543549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</a:t>
            </a:r>
            <a:r>
              <a:rPr lang="zh-CN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b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认罪带来</a:t>
            </a:r>
            <a:b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关系的复兴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429899A3-416E-4DB5-846D-023526052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9" y="0"/>
            <a:ext cx="7641102" cy="6858000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Vertical Text Placeholder 2">
            <a:extLst>
              <a:ext uri="{FF2B5EF4-FFF2-40B4-BE49-F238E27FC236}">
                <a16:creationId xmlns:a16="http://schemas.microsoft.com/office/drawing/2014/main" id="{731A4A1E-CAAA-49B5-845B-A4F8C4162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2868565"/>
              </p:ext>
            </p:extLst>
          </p:nvPr>
        </p:nvGraphicFramePr>
        <p:xfrm>
          <a:off x="5267325" y="549275"/>
          <a:ext cx="6373814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833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8FEAF-A3B9-4C54-A3C6-7DCC3FE7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4397748" cy="3407374"/>
          </a:xfrm>
        </p:spPr>
        <p:txBody>
          <a:bodyPr wrap="square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TW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表达歉意</a:t>
            </a:r>
            <a:r>
              <a:rPr lang="zh-CN" altLang="en-US" sz="28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说</a:t>
            </a:r>
            <a:r>
              <a:rPr lang="zh-CN" altLang="en-US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对不起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！</a:t>
            </a:r>
            <a:r>
              <a:rPr lang="zh-CN" altLang="en-US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b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承认过错</a:t>
            </a:r>
            <a:r>
              <a:rPr lang="zh-CN" altLang="en-US" sz="28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说</a:t>
            </a:r>
            <a:r>
              <a:rPr lang="zh-CN" altLang="en-US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我错了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！</a:t>
            </a:r>
            <a:r>
              <a:rPr lang="zh-CN" altLang="en-US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b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弥补过失</a:t>
            </a:r>
            <a:r>
              <a:rPr lang="zh-CN" altLang="en-US" sz="28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</a:t>
            </a:r>
            <a:r>
              <a:rPr lang="zh-C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拿出行动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！</a:t>
            </a:r>
            <a:b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真诚悔改</a:t>
            </a:r>
            <a:r>
              <a:rPr lang="zh-CN" altLang="en-US" sz="28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说</a:t>
            </a:r>
            <a:r>
              <a:rPr lang="zh-CN" altLang="en-US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我不会再那样了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！</a:t>
            </a:r>
            <a:r>
              <a:rPr lang="zh-CN" altLang="en-US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b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请求饶恕</a:t>
            </a:r>
            <a:r>
              <a:rPr lang="zh-CN" altLang="en-US" sz="28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说</a:t>
            </a:r>
            <a:r>
              <a:rPr lang="zh-CN" altLang="en-US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请原谅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！</a:t>
            </a:r>
            <a:r>
              <a:rPr lang="zh-CN" altLang="en-US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2800" b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CF9C9-891C-4BAA-8B17-0C4491835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5175849"/>
            <a:ext cx="4601982" cy="916976"/>
          </a:xfrm>
        </p:spPr>
        <p:txBody>
          <a:bodyPr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TW" altLang="en-US" sz="1600" b="1" dirty="0"/>
              <a:t>（</a:t>
            </a:r>
            <a:r>
              <a:rPr lang="en-US" altLang="zh-TW" sz="1600" b="1" dirty="0"/>
              <a:t>Gary Chapman and Jennifer Thomas</a:t>
            </a:r>
            <a:r>
              <a:rPr lang="zh-TW" altLang="en-US" sz="1600" b="1" dirty="0"/>
              <a:t>）</a:t>
            </a:r>
            <a:endParaRPr lang="zh-TW" altLang="en-US" sz="16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778F3A2-6E01-4FB7-88ED-D23BE3E99F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75" b="4581"/>
          <a:stretch/>
        </p:blipFill>
        <p:spPr>
          <a:xfrm>
            <a:off x="5719706" y="606796"/>
            <a:ext cx="4868976" cy="5644408"/>
          </a:xfrm>
          <a:custGeom>
            <a:avLst/>
            <a:gdLst/>
            <a:ahLst/>
            <a:cxnLst/>
            <a:rect l="l" t="t" r="r" b="b"/>
            <a:pathLst>
              <a:path w="4868976" h="5644408">
                <a:moveTo>
                  <a:pt x="2398421" y="0"/>
                </a:moveTo>
                <a:lnTo>
                  <a:pt x="4868974" y="1424628"/>
                </a:lnTo>
                <a:lnTo>
                  <a:pt x="4868976" y="1424625"/>
                </a:lnTo>
                <a:lnTo>
                  <a:pt x="4868976" y="1424628"/>
                </a:lnTo>
                <a:lnTo>
                  <a:pt x="4868976" y="4219781"/>
                </a:lnTo>
                <a:lnTo>
                  <a:pt x="2398419" y="5644408"/>
                </a:lnTo>
                <a:lnTo>
                  <a:pt x="0" y="4219781"/>
                </a:lnTo>
                <a:lnTo>
                  <a:pt x="0" y="1424628"/>
                </a:lnTo>
                <a:lnTo>
                  <a:pt x="0" y="1424625"/>
                </a:lnTo>
                <a:lnTo>
                  <a:pt x="3" y="1424628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4967C49-2278-4724-94A5-A258F20C3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66428" y="2112234"/>
            <a:ext cx="1335600" cy="1262947"/>
            <a:chOff x="10145015" y="2343978"/>
            <a:chExt cx="1335600" cy="126294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513748-F890-422C-8BC7-7C16A7D3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3B83E9-9019-4D2F-B887-BD399181B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5171FAFB-7223-4BE1-983D-8A0626EAC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612" y="57328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44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145694-6B26-46AB-B057-F670D03E61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0863" y="549275"/>
            <a:ext cx="3565525" cy="5543549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</a:t>
            </a:r>
            <a:r>
              <a:rPr lang="zh-CN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b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认罪带来</a:t>
            </a:r>
            <a:b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关系的复兴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6" name="Vertical Text Placeholder 2">
            <a:extLst>
              <a:ext uri="{FF2B5EF4-FFF2-40B4-BE49-F238E27FC236}">
                <a16:creationId xmlns:a16="http://schemas.microsoft.com/office/drawing/2014/main" id="{731A4A1E-CAAA-49B5-845B-A4F8C41620C0}"/>
              </a:ext>
            </a:extLst>
          </p:cNvPr>
          <p:cNvGraphicFramePr/>
          <p:nvPr/>
        </p:nvGraphicFramePr>
        <p:xfrm>
          <a:off x="5267325" y="549275"/>
          <a:ext cx="6373814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0944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997061E-3447-40AF-B361-EE5D7E386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A626F-A9FC-4D96-B083-B7649FD5DF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267325" y="523336"/>
            <a:ext cx="6154049" cy="4370717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n-US" altLang="zh-CN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zh-CN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zh-CN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zh-CN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zh-CN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以色列民   建了城墙，</a:t>
            </a:r>
            <a:br>
              <a:rPr lang="en-US" altLang="zh-CN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读了律法书，</a:t>
            </a:r>
            <a:br>
              <a:rPr lang="en-US" altLang="zh-CN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再环视他们现在的处境，</a:t>
            </a:r>
            <a:br>
              <a:rPr lang="en-US" altLang="zh-CN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以及思想到先祖的行径之后，</a:t>
            </a:r>
            <a:br>
              <a:rPr lang="en-US" altLang="zh-CN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终于踏出这重要的一大步～</a:t>
            </a:r>
            <a:br>
              <a:rPr lang="en-US" altLang="zh-CN" sz="3100" dirty="0"/>
            </a:br>
            <a:endParaRPr lang="en-US" sz="3100" dirty="0">
              <a:solidFill>
                <a:srgbClr val="FF0000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9852CF9-0BB2-4896-8B33-ADF9E59B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6718" y="856763"/>
            <a:ext cx="1468514" cy="1521012"/>
            <a:chOff x="5236793" y="2432482"/>
            <a:chExt cx="1468514" cy="1521012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79CA92F-265C-4597-89CB-329767328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463135" y="2432482"/>
              <a:ext cx="1242172" cy="729202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9A45552-B7CA-4E93-939E-352BEBA71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36793" y="2566400"/>
              <a:ext cx="611884" cy="1076550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8D7B6E7F-9785-434F-B05B-E972A1773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765469" y="2876944"/>
              <a:ext cx="630288" cy="1076550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40000"/>
                    <a:lumOff val="6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9659A3D4-9896-4F11-9112-6C5E0390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5746" y="1659500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0D25812-D4C9-48D5-8E64-65C4BB42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0176" y="3037220"/>
            <a:ext cx="3960000" cy="2696065"/>
            <a:chOff x="3433290" y="8649159"/>
            <a:chExt cx="3960000" cy="2696065"/>
          </a:xfrm>
        </p:grpSpPr>
        <p:sp>
          <p:nvSpPr>
            <p:cNvPr id="7" name="Freeform: Shape 31">
              <a:extLst>
                <a:ext uri="{FF2B5EF4-FFF2-40B4-BE49-F238E27FC236}">
                  <a16:creationId xmlns:a16="http://schemas.microsoft.com/office/drawing/2014/main" id="{3F0EA802-54E3-4D3B-9253-112BE1342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3685353" y="9468714"/>
              <a:ext cx="3707937" cy="1853969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32">
              <a:extLst>
                <a:ext uri="{FF2B5EF4-FFF2-40B4-BE49-F238E27FC236}">
                  <a16:creationId xmlns:a16="http://schemas.microsoft.com/office/drawing/2014/main" id="{57BBC533-5FA8-430D-837D-70DD9EC00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3565739" y="9180381"/>
              <a:ext cx="3707937" cy="216484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381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56FEF69-54B2-43E1-84AA-F79860841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3792781" y="10251719"/>
              <a:ext cx="214196" cy="933178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98519AB-CAAE-4D25-8B45-03A802C87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754832" y="8289668"/>
              <a:ext cx="214196" cy="933178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28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997061E-3447-40AF-B361-EE5D7E386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A626F-A9FC-4D96-B083-B7649FD5DF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267325" y="549275"/>
            <a:ext cx="6373812" cy="544594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/>
            <a:r>
              <a:rPr lang="zh-CN" alt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以色列民   建了城墙，</a:t>
            </a:r>
            <a:br>
              <a:rPr lang="en-US" altLang="zh-CN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读了律法书，</a:t>
            </a:r>
            <a:br>
              <a:rPr lang="en-US" altLang="zh-CN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再环视他们现在的处境，</a:t>
            </a:r>
            <a:br>
              <a:rPr lang="en-US" altLang="zh-CN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以及思想到先祖的行径之后，</a:t>
            </a:r>
            <a:br>
              <a:rPr lang="en-US" altLang="zh-CN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终于踏出这重要的一大步～</a:t>
            </a:r>
            <a:br>
              <a:rPr lang="en-US" altLang="zh-CN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zh-CN" sz="3800" dirty="0"/>
            </a:br>
            <a:r>
              <a:rPr kumimoji="0" lang="zh-CN" altLang="en-US" sz="8000" b="1" i="0" u="none" strike="noStrike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认罪</a:t>
            </a:r>
            <a:r>
              <a:rPr kumimoji="0" lang="zh-CN" altLang="en-US" sz="8000" b="0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！</a:t>
            </a:r>
            <a:endParaRPr lang="en-US" sz="8000" dirty="0">
              <a:solidFill>
                <a:srgbClr val="FF0000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9852CF9-0BB2-4896-8B33-ADF9E59B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6718" y="856763"/>
            <a:ext cx="1468514" cy="1521012"/>
            <a:chOff x="5236793" y="2432482"/>
            <a:chExt cx="1468514" cy="1521012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E79CA92F-265C-4597-89CB-329767328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463135" y="2432482"/>
              <a:ext cx="1242172" cy="729202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D9A45552-B7CA-4E93-939E-352BEBA71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36793" y="2566400"/>
              <a:ext cx="611884" cy="1076550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D7B6E7F-9785-434F-B05B-E972A1773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765469" y="2876944"/>
              <a:ext cx="630288" cy="1076550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40000"/>
                    <a:lumOff val="6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9659A3D4-9896-4F11-9112-6C5E0390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5746" y="1659500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0D25812-D4C9-48D5-8E64-65C4BB42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0176" y="3037220"/>
            <a:ext cx="3960000" cy="2696065"/>
            <a:chOff x="3433290" y="8649159"/>
            <a:chExt cx="3960000" cy="2696065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F0EA802-54E3-4D3B-9253-112BE1342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3685353" y="9468714"/>
              <a:ext cx="3707937" cy="1853969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7BBC533-5FA8-430D-837D-70DD9EC00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3565739" y="9180381"/>
              <a:ext cx="3707937" cy="216484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381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56FEF69-54B2-43E1-84AA-F79860841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3792781" y="10251719"/>
              <a:ext cx="214196" cy="933178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98519AB-CAAE-4D25-8B45-03A802C87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754832" y="8289668"/>
              <a:ext cx="214196" cy="933178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54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1B10DE-85EC-4BBA-817A-6EC58481AE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0863" y="549275"/>
            <a:ext cx="3565525" cy="5543549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第九章分析大纲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9899A3-416E-4DB5-846D-023526052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9" y="0"/>
            <a:ext cx="7641102" cy="6858000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Vertical Text Placeholder 2">
            <a:extLst>
              <a:ext uri="{FF2B5EF4-FFF2-40B4-BE49-F238E27FC236}">
                <a16:creationId xmlns:a16="http://schemas.microsoft.com/office/drawing/2014/main" id="{E1D8816A-824A-43B0-BD76-D98D2F4E24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8216871"/>
              </p:ext>
            </p:extLst>
          </p:nvPr>
        </p:nvGraphicFramePr>
        <p:xfrm>
          <a:off x="5267325" y="549275"/>
          <a:ext cx="6373814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0814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29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53" name="Rectangle 35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Vertical Text Placeholder 2">
            <a:extLst>
              <a:ext uri="{FF2B5EF4-FFF2-40B4-BE49-F238E27FC236}">
                <a16:creationId xmlns:a16="http://schemas.microsoft.com/office/drawing/2014/main" id="{7EC811F1-75AF-4902-AF1A-AD22BD5CC6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2270611"/>
              </p:ext>
            </p:extLst>
          </p:nvPr>
        </p:nvGraphicFramePr>
        <p:xfrm>
          <a:off x="1163943" y="549274"/>
          <a:ext cx="10477196" cy="5803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1604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857D7-8421-439F-86DA-A351A4EAFF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0863" y="549275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4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</a:t>
            </a:r>
            <a:r>
              <a:rPr lang="zh-CN" alt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br>
              <a:rPr lang="en-US" altLang="zh-CN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认罪</a:t>
            </a:r>
            <a:r>
              <a:rPr lang="zh-CN" alt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带来</a:t>
            </a:r>
            <a:r>
              <a:rPr lang="zh-CN" altLang="en-US" sz="6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敬拜</a:t>
            </a:r>
            <a:r>
              <a:rPr lang="zh-CN" altLang="en-US" sz="32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CN" altLang="en-US" sz="6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复兴</a:t>
            </a:r>
            <a:endParaRPr lang="en-US" sz="6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EBFBB3C-FA07-4A06-A8D8-D690F92A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6000" y="501282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 descr="Water">
            <a:extLst>
              <a:ext uri="{FF2B5EF4-FFF2-40B4-BE49-F238E27FC236}">
                <a16:creationId xmlns:a16="http://schemas.microsoft.com/office/drawing/2014/main" id="{78533EB0-C857-45F3-A9D8-E3AEC0E49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3952" y="711200"/>
            <a:ext cx="5437187" cy="5437187"/>
          </a:xfrm>
          <a:custGeom>
            <a:avLst/>
            <a:gdLst/>
            <a:ahLst/>
            <a:cxnLst/>
            <a:rect l="l" t="t" r="r" b="b"/>
            <a:pathLst>
              <a:path w="5437187" h="5761037">
                <a:moveTo>
                  <a:pt x="0" y="0"/>
                </a:moveTo>
                <a:lnTo>
                  <a:pt x="5437187" y="0"/>
                </a:lnTo>
                <a:lnTo>
                  <a:pt x="5437187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7054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857D7-8421-439F-86DA-A351A4EAFF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0863" y="550800"/>
            <a:ext cx="7308850" cy="986400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</a:t>
            </a:r>
            <a:r>
              <a:rPr lang="zh-CN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认罪带来敬拜的复兴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8392DC7-0988-443B-A0D0-E726C7DB6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83435"/>
            <a:ext cx="12192000" cy="4774564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Vertical Text Placeholder 2">
            <a:extLst>
              <a:ext uri="{FF2B5EF4-FFF2-40B4-BE49-F238E27FC236}">
                <a16:creationId xmlns:a16="http://schemas.microsoft.com/office/drawing/2014/main" id="{651617DC-0430-42E3-95F6-B49342CC4C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5924448"/>
              </p:ext>
            </p:extLst>
          </p:nvPr>
        </p:nvGraphicFramePr>
        <p:xfrm>
          <a:off x="550863" y="2624135"/>
          <a:ext cx="11090276" cy="3468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0029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857D7-8421-439F-86DA-A351A4EAFF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0863" y="550800"/>
            <a:ext cx="7308850" cy="986400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</a:t>
            </a:r>
            <a:r>
              <a:rPr lang="zh-CN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认罪带来敬拜的复兴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0" name="Vertical Text Placeholder 2">
            <a:extLst>
              <a:ext uri="{FF2B5EF4-FFF2-40B4-BE49-F238E27FC236}">
                <a16:creationId xmlns:a16="http://schemas.microsoft.com/office/drawing/2014/main" id="{651617DC-0430-42E3-95F6-B49342CC4C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9558647"/>
              </p:ext>
            </p:extLst>
          </p:nvPr>
        </p:nvGraphicFramePr>
        <p:xfrm>
          <a:off x="550863" y="2624135"/>
          <a:ext cx="11090276" cy="3468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8341718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AnalogousFromLightSeed_2SEEDS">
      <a:dk1>
        <a:srgbClr val="000000"/>
      </a:dk1>
      <a:lt1>
        <a:srgbClr val="FFFFFF"/>
      </a:lt1>
      <a:dk2>
        <a:srgbClr val="412724"/>
      </a:dk2>
      <a:lt2>
        <a:srgbClr val="E2E6E8"/>
      </a:lt2>
      <a:accent1>
        <a:srgbClr val="BE977B"/>
      </a:accent1>
      <a:accent2>
        <a:srgbClr val="CA9393"/>
      </a:accent2>
      <a:accent3>
        <a:srgbClr val="A9A17B"/>
      </a:accent3>
      <a:accent4>
        <a:srgbClr val="74ABB9"/>
      </a:accent4>
      <a:accent5>
        <a:srgbClr val="8CA2C7"/>
      </a:accent5>
      <a:accent6>
        <a:srgbClr val="7E7BBE"/>
      </a:accent6>
      <a:hlink>
        <a:srgbClr val="5A86A6"/>
      </a:hlink>
      <a:folHlink>
        <a:srgbClr val="7F7F7F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903</Words>
  <Application>Microsoft Office PowerPoint</Application>
  <PresentationFormat>Widescreen</PresentationFormat>
  <Paragraphs>54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Gill Sans MT</vt:lpstr>
      <vt:lpstr>Walbaum Display</vt:lpstr>
      <vt:lpstr>3DFloatVTI</vt:lpstr>
      <vt:lpstr> 屬靈的復興從認罪開始</vt:lpstr>
      <vt:lpstr>1. 表达歉意～说“对不起！” 2. 承认过错～说“我错了！” 3. 弥补过失～拿出行动！ 4. 真诚悔改～说“我不会再那样了！” 5. 请求饶恕～说“请原谅！”</vt:lpstr>
      <vt:lpstr>     以色列民   建了城墙， 读了律法书， 再环视他们现在的处境， 以及思想到先祖的行径之后， 终于踏出这重要的一大步～ </vt:lpstr>
      <vt:lpstr>以色列民   建了城墙， 读了律法书， 再环视他们现在的处境， 以及思想到先祖的行径之后， 终于踏出这重要的一大步～  认罪！</vt:lpstr>
      <vt:lpstr>第九章分析大纲》 </vt:lpstr>
      <vt:lpstr>PowerPoint Presentation</vt:lpstr>
      <vt:lpstr>一、 认罪带来敬拜的复兴</vt:lpstr>
      <vt:lpstr>一、认罪带来敬拜的复兴</vt:lpstr>
      <vt:lpstr>一、认罪带来敬拜的复兴</vt:lpstr>
      <vt:lpstr>一、认罪带来敬拜的复兴</vt:lpstr>
      <vt:lpstr>二、 认罪带来信仰的复兴</vt:lpstr>
      <vt:lpstr>二、认罪带来信仰的复兴</vt:lpstr>
      <vt:lpstr>二、认罪带来信仰的复兴</vt:lpstr>
      <vt:lpstr>二、认罪带来信仰的复兴</vt:lpstr>
      <vt:lpstr>二、认罪带来信仰的复兴</vt:lpstr>
      <vt:lpstr> &lt;求主为我造清洁的心&gt;   上帝啊  求你为我造清洁的心 使我𥚃面重新有正直的灵 上帝啊  求你为我造清洁的心  使我𥚃面重新有正直的灵   不要丢弃我  使我离开你的面  不要从我收回你的圣灵  求你使我仍得救恩之乐 赐我乐意的灵扶持我 </vt:lpstr>
      <vt:lpstr>三、 认罪带来关系的复兴</vt:lpstr>
      <vt:lpstr>三、 认罪带来 关系的复兴</vt:lpstr>
      <vt:lpstr>三、 认罪带来 关系的复兴</vt:lpstr>
      <vt:lpstr>三、 认罪带来 关系的复兴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屬靈的復興從認罪開始</dc:title>
  <dc:creator>Joji Chiu</dc:creator>
  <cp:lastModifiedBy>Joji Chiu</cp:lastModifiedBy>
  <cp:revision>3</cp:revision>
  <dcterms:created xsi:type="dcterms:W3CDTF">2020-08-16T14:59:28Z</dcterms:created>
  <dcterms:modified xsi:type="dcterms:W3CDTF">2020-08-16T15:55:20Z</dcterms:modified>
</cp:coreProperties>
</file>