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9" r:id="rId2"/>
    <p:sldId id="278" r:id="rId3"/>
    <p:sldId id="260" r:id="rId4"/>
    <p:sldId id="279" r:id="rId5"/>
    <p:sldId id="277" r:id="rId6"/>
    <p:sldId id="281" r:id="rId7"/>
    <p:sldId id="280" r:id="rId8"/>
    <p:sldId id="287" r:id="rId9"/>
    <p:sldId id="284" r:id="rId10"/>
    <p:sldId id="286" r:id="rId11"/>
    <p:sldId id="288" r:id="rId12"/>
    <p:sldId id="275" r:id="rId13"/>
    <p:sldId id="276" r:id="rId14"/>
    <p:sldId id="282" r:id="rId15"/>
    <p:sldId id="285" r:id="rId16"/>
  </p:sldIdLst>
  <p:sldSz cx="23404513" cy="13165138"/>
  <p:notesSz cx="6858000" cy="9144000"/>
  <p:embeddedFontLst>
    <p:embeddedFont>
      <p:font typeface="Calibri" panose="020F0502020204030204" pitchFamily="34" charset="0"/>
      <p:regular r:id="rId18"/>
      <p:bold r:id="rId19"/>
      <p:italic r:id="rId20"/>
      <p:boldItalic r:id="rId21"/>
    </p:embeddedFont>
    <p:embeddedFont>
      <p:font typeface="KaiTi" panose="02010609060101010101" pitchFamily="49" charset="-122"/>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6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810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91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292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8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79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826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5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0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10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35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94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609061" y="700924"/>
            <a:ext cx="20186391" cy="254465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609061" y="3504610"/>
            <a:ext cx="20186391" cy="835315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919"/>
              </a:spcBef>
              <a:spcAft>
                <a:spcPts val="0"/>
              </a:spcAft>
              <a:buClr>
                <a:schemeClr val="dk1"/>
              </a:buClr>
              <a:buSzPts val="1800"/>
              <a:buChar char="•"/>
              <a:defRPr/>
            </a:lvl1pPr>
            <a:lvl2pPr marL="914400" lvl="1" indent="-342900" algn="l">
              <a:lnSpc>
                <a:spcPct val="90000"/>
              </a:lnSpc>
              <a:spcBef>
                <a:spcPts val="960"/>
              </a:spcBef>
              <a:spcAft>
                <a:spcPts val="0"/>
              </a:spcAft>
              <a:buClr>
                <a:schemeClr val="dk1"/>
              </a:buClr>
              <a:buSzPts val="1800"/>
              <a:buChar char="•"/>
              <a:defRPr/>
            </a:lvl2pPr>
            <a:lvl3pPr marL="1371600" lvl="2" indent="-342900" algn="l">
              <a:lnSpc>
                <a:spcPct val="90000"/>
              </a:lnSpc>
              <a:spcBef>
                <a:spcPts val="960"/>
              </a:spcBef>
              <a:spcAft>
                <a:spcPts val="0"/>
              </a:spcAft>
              <a:buClr>
                <a:schemeClr val="dk1"/>
              </a:buClr>
              <a:buSzPts val="1800"/>
              <a:buChar char="•"/>
              <a:defRPr/>
            </a:lvl3pPr>
            <a:lvl4pPr marL="1828800" lvl="3" indent="-342900" algn="l">
              <a:lnSpc>
                <a:spcPct val="90000"/>
              </a:lnSpc>
              <a:spcBef>
                <a:spcPts val="960"/>
              </a:spcBef>
              <a:spcAft>
                <a:spcPts val="0"/>
              </a:spcAft>
              <a:buClr>
                <a:schemeClr val="dk1"/>
              </a:buClr>
              <a:buSzPts val="1800"/>
              <a:buChar char="•"/>
              <a:defRPr/>
            </a:lvl4pPr>
            <a:lvl5pPr marL="2286000" lvl="4" indent="-342900" algn="l">
              <a:lnSpc>
                <a:spcPct val="90000"/>
              </a:lnSpc>
              <a:spcBef>
                <a:spcPts val="960"/>
              </a:spcBef>
              <a:spcAft>
                <a:spcPts val="0"/>
              </a:spcAft>
              <a:buClr>
                <a:schemeClr val="dk1"/>
              </a:buClr>
              <a:buSzPts val="1800"/>
              <a:buChar char="•"/>
              <a:defRPr/>
            </a:lvl5pPr>
            <a:lvl6pPr marL="2743200" lvl="5" indent="-342900" algn="l">
              <a:lnSpc>
                <a:spcPct val="90000"/>
              </a:lnSpc>
              <a:spcBef>
                <a:spcPts val="960"/>
              </a:spcBef>
              <a:spcAft>
                <a:spcPts val="0"/>
              </a:spcAft>
              <a:buClr>
                <a:schemeClr val="dk1"/>
              </a:buClr>
              <a:buSzPts val="1800"/>
              <a:buChar char="•"/>
              <a:defRPr/>
            </a:lvl6pPr>
            <a:lvl7pPr marL="3200400" lvl="6" indent="-342900" algn="l">
              <a:lnSpc>
                <a:spcPct val="90000"/>
              </a:lnSpc>
              <a:spcBef>
                <a:spcPts val="960"/>
              </a:spcBef>
              <a:spcAft>
                <a:spcPts val="0"/>
              </a:spcAft>
              <a:buClr>
                <a:schemeClr val="dk1"/>
              </a:buClr>
              <a:buSzPts val="1800"/>
              <a:buChar char="•"/>
              <a:defRPr/>
            </a:lvl7pPr>
            <a:lvl8pPr marL="3657600" lvl="7" indent="-342900" algn="l">
              <a:lnSpc>
                <a:spcPct val="90000"/>
              </a:lnSpc>
              <a:spcBef>
                <a:spcPts val="960"/>
              </a:spcBef>
              <a:spcAft>
                <a:spcPts val="0"/>
              </a:spcAft>
              <a:buClr>
                <a:schemeClr val="dk1"/>
              </a:buClr>
              <a:buSzPts val="1800"/>
              <a:buChar char="•"/>
              <a:defRPr/>
            </a:lvl8pPr>
            <a:lvl9pPr marL="4114800" lvl="8" indent="-342900" algn="l">
              <a:lnSpc>
                <a:spcPct val="90000"/>
              </a:lnSpc>
              <a:spcBef>
                <a:spcPts val="9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3693730" y="3756046"/>
            <a:ext cx="11156846" cy="504659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454255" y="-1144274"/>
            <a:ext cx="11156846" cy="148472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919"/>
              </a:spcBef>
              <a:spcAft>
                <a:spcPts val="0"/>
              </a:spcAft>
              <a:buClr>
                <a:schemeClr val="dk1"/>
              </a:buClr>
              <a:buSzPts val="1800"/>
              <a:buChar char="•"/>
              <a:defRPr/>
            </a:lvl1pPr>
            <a:lvl2pPr marL="914400" lvl="1" indent="-342900" algn="l">
              <a:lnSpc>
                <a:spcPct val="90000"/>
              </a:lnSpc>
              <a:spcBef>
                <a:spcPts val="960"/>
              </a:spcBef>
              <a:spcAft>
                <a:spcPts val="0"/>
              </a:spcAft>
              <a:buClr>
                <a:schemeClr val="dk1"/>
              </a:buClr>
              <a:buSzPts val="1800"/>
              <a:buChar char="•"/>
              <a:defRPr/>
            </a:lvl2pPr>
            <a:lvl3pPr marL="1371600" lvl="2" indent="-342900" algn="l">
              <a:lnSpc>
                <a:spcPct val="90000"/>
              </a:lnSpc>
              <a:spcBef>
                <a:spcPts val="960"/>
              </a:spcBef>
              <a:spcAft>
                <a:spcPts val="0"/>
              </a:spcAft>
              <a:buClr>
                <a:schemeClr val="dk1"/>
              </a:buClr>
              <a:buSzPts val="1800"/>
              <a:buChar char="•"/>
              <a:defRPr/>
            </a:lvl3pPr>
            <a:lvl4pPr marL="1828800" lvl="3" indent="-342900" algn="l">
              <a:lnSpc>
                <a:spcPct val="90000"/>
              </a:lnSpc>
              <a:spcBef>
                <a:spcPts val="960"/>
              </a:spcBef>
              <a:spcAft>
                <a:spcPts val="0"/>
              </a:spcAft>
              <a:buClr>
                <a:schemeClr val="dk1"/>
              </a:buClr>
              <a:buSzPts val="1800"/>
              <a:buChar char="•"/>
              <a:defRPr/>
            </a:lvl4pPr>
            <a:lvl5pPr marL="2286000" lvl="4" indent="-342900" algn="l">
              <a:lnSpc>
                <a:spcPct val="90000"/>
              </a:lnSpc>
              <a:spcBef>
                <a:spcPts val="960"/>
              </a:spcBef>
              <a:spcAft>
                <a:spcPts val="0"/>
              </a:spcAft>
              <a:buClr>
                <a:schemeClr val="dk1"/>
              </a:buClr>
              <a:buSzPts val="1800"/>
              <a:buChar char="•"/>
              <a:defRPr/>
            </a:lvl5pPr>
            <a:lvl6pPr marL="2743200" lvl="5" indent="-342900" algn="l">
              <a:lnSpc>
                <a:spcPct val="90000"/>
              </a:lnSpc>
              <a:spcBef>
                <a:spcPts val="960"/>
              </a:spcBef>
              <a:spcAft>
                <a:spcPts val="0"/>
              </a:spcAft>
              <a:buClr>
                <a:schemeClr val="dk1"/>
              </a:buClr>
              <a:buSzPts val="1800"/>
              <a:buChar char="•"/>
              <a:defRPr/>
            </a:lvl6pPr>
            <a:lvl7pPr marL="3200400" lvl="6" indent="-342900" algn="l">
              <a:lnSpc>
                <a:spcPct val="90000"/>
              </a:lnSpc>
              <a:spcBef>
                <a:spcPts val="960"/>
              </a:spcBef>
              <a:spcAft>
                <a:spcPts val="0"/>
              </a:spcAft>
              <a:buClr>
                <a:schemeClr val="dk1"/>
              </a:buClr>
              <a:buSzPts val="1800"/>
              <a:buChar char="•"/>
              <a:defRPr/>
            </a:lvl7pPr>
            <a:lvl8pPr marL="3657600" lvl="7" indent="-342900" algn="l">
              <a:lnSpc>
                <a:spcPct val="90000"/>
              </a:lnSpc>
              <a:spcBef>
                <a:spcPts val="960"/>
              </a:spcBef>
              <a:spcAft>
                <a:spcPts val="0"/>
              </a:spcAft>
              <a:buClr>
                <a:schemeClr val="dk1"/>
              </a:buClr>
              <a:buSzPts val="1800"/>
              <a:buChar char="•"/>
              <a:defRPr/>
            </a:lvl8pPr>
            <a:lvl9pPr marL="4114800" lvl="8" indent="-342900" algn="l">
              <a:lnSpc>
                <a:spcPct val="90000"/>
              </a:lnSpc>
              <a:spcBef>
                <a:spcPts val="9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596871" y="3282145"/>
            <a:ext cx="20186391" cy="547633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1518"/>
              <a:buFont typeface="Calibri"/>
              <a:buNone/>
              <a:defRPr sz="1151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596871" y="8810284"/>
            <a:ext cx="20186391" cy="287987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919"/>
              </a:spcBef>
              <a:spcAft>
                <a:spcPts val="0"/>
              </a:spcAft>
              <a:buClr>
                <a:srgbClr val="888888"/>
              </a:buClr>
              <a:buSzPts val="4607"/>
              <a:buNone/>
              <a:defRPr sz="4606">
                <a:solidFill>
                  <a:srgbClr val="888888"/>
                </a:solidFill>
              </a:defRPr>
            </a:lvl1pPr>
            <a:lvl2pPr marL="914400" lvl="1" indent="-228600" algn="l">
              <a:lnSpc>
                <a:spcPct val="90000"/>
              </a:lnSpc>
              <a:spcBef>
                <a:spcPts val="960"/>
              </a:spcBef>
              <a:spcAft>
                <a:spcPts val="0"/>
              </a:spcAft>
              <a:buClr>
                <a:srgbClr val="888888"/>
              </a:buClr>
              <a:buSzPts val="3839"/>
              <a:buNone/>
              <a:defRPr sz="3838">
                <a:solidFill>
                  <a:srgbClr val="888888"/>
                </a:solidFill>
              </a:defRPr>
            </a:lvl2pPr>
            <a:lvl3pPr marL="1371600" lvl="2" indent="-228600" algn="l">
              <a:lnSpc>
                <a:spcPct val="90000"/>
              </a:lnSpc>
              <a:spcBef>
                <a:spcPts val="960"/>
              </a:spcBef>
              <a:spcAft>
                <a:spcPts val="0"/>
              </a:spcAft>
              <a:buClr>
                <a:srgbClr val="888888"/>
              </a:buClr>
              <a:buSzPts val="3455"/>
              <a:buNone/>
              <a:defRPr sz="3454">
                <a:solidFill>
                  <a:srgbClr val="888888"/>
                </a:solidFill>
              </a:defRPr>
            </a:lvl3pPr>
            <a:lvl4pPr marL="1828800" lvl="3" indent="-228600" algn="l">
              <a:lnSpc>
                <a:spcPct val="90000"/>
              </a:lnSpc>
              <a:spcBef>
                <a:spcPts val="960"/>
              </a:spcBef>
              <a:spcAft>
                <a:spcPts val="0"/>
              </a:spcAft>
              <a:buClr>
                <a:srgbClr val="888888"/>
              </a:buClr>
              <a:buSzPts val="3072"/>
              <a:buNone/>
              <a:defRPr sz="3071">
                <a:solidFill>
                  <a:srgbClr val="888888"/>
                </a:solidFill>
              </a:defRPr>
            </a:lvl4pPr>
            <a:lvl5pPr marL="2286000" lvl="4" indent="-228600" algn="l">
              <a:lnSpc>
                <a:spcPct val="90000"/>
              </a:lnSpc>
              <a:spcBef>
                <a:spcPts val="960"/>
              </a:spcBef>
              <a:spcAft>
                <a:spcPts val="0"/>
              </a:spcAft>
              <a:buClr>
                <a:srgbClr val="888888"/>
              </a:buClr>
              <a:buSzPts val="3072"/>
              <a:buNone/>
              <a:defRPr sz="3071">
                <a:solidFill>
                  <a:srgbClr val="888888"/>
                </a:solidFill>
              </a:defRPr>
            </a:lvl5pPr>
            <a:lvl6pPr marL="2743200" lvl="5" indent="-228600" algn="l">
              <a:lnSpc>
                <a:spcPct val="90000"/>
              </a:lnSpc>
              <a:spcBef>
                <a:spcPts val="960"/>
              </a:spcBef>
              <a:spcAft>
                <a:spcPts val="0"/>
              </a:spcAft>
              <a:buClr>
                <a:srgbClr val="888888"/>
              </a:buClr>
              <a:buSzPts val="3072"/>
              <a:buNone/>
              <a:defRPr sz="3071">
                <a:solidFill>
                  <a:srgbClr val="888888"/>
                </a:solidFill>
              </a:defRPr>
            </a:lvl6pPr>
            <a:lvl7pPr marL="3200400" lvl="6" indent="-228600" algn="l">
              <a:lnSpc>
                <a:spcPct val="90000"/>
              </a:lnSpc>
              <a:spcBef>
                <a:spcPts val="960"/>
              </a:spcBef>
              <a:spcAft>
                <a:spcPts val="0"/>
              </a:spcAft>
              <a:buClr>
                <a:srgbClr val="888888"/>
              </a:buClr>
              <a:buSzPts val="3072"/>
              <a:buNone/>
              <a:defRPr sz="3071">
                <a:solidFill>
                  <a:srgbClr val="888888"/>
                </a:solidFill>
              </a:defRPr>
            </a:lvl7pPr>
            <a:lvl8pPr marL="3657600" lvl="7" indent="-228600" algn="l">
              <a:lnSpc>
                <a:spcPct val="90000"/>
              </a:lnSpc>
              <a:spcBef>
                <a:spcPts val="960"/>
              </a:spcBef>
              <a:spcAft>
                <a:spcPts val="0"/>
              </a:spcAft>
              <a:buClr>
                <a:srgbClr val="888888"/>
              </a:buClr>
              <a:buSzPts val="3072"/>
              <a:buNone/>
              <a:defRPr sz="3071">
                <a:solidFill>
                  <a:srgbClr val="888888"/>
                </a:solidFill>
              </a:defRPr>
            </a:lvl8pPr>
            <a:lvl9pPr marL="4114800" lvl="8" indent="-228600" algn="l">
              <a:lnSpc>
                <a:spcPct val="90000"/>
              </a:lnSpc>
              <a:spcBef>
                <a:spcPts val="960"/>
              </a:spcBef>
              <a:spcAft>
                <a:spcPts val="0"/>
              </a:spcAft>
              <a:buClr>
                <a:srgbClr val="888888"/>
              </a:buClr>
              <a:buSzPts val="3072"/>
              <a:buNone/>
              <a:defRPr sz="3071">
                <a:solidFill>
                  <a:srgbClr val="888888"/>
                </a:solidFill>
              </a:defRPr>
            </a:lvl9pPr>
          </a:lstStyle>
          <a:p>
            <a:endParaRPr/>
          </a:p>
        </p:txBody>
      </p:sp>
      <p:sp>
        <p:nvSpPr>
          <p:cNvPr id="30" name="Google Shape;30;p4"/>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609061" y="700924"/>
            <a:ext cx="20186391" cy="254465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609061" y="3504610"/>
            <a:ext cx="9946918" cy="835315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919"/>
              </a:spcBef>
              <a:spcAft>
                <a:spcPts val="0"/>
              </a:spcAft>
              <a:buClr>
                <a:schemeClr val="dk1"/>
              </a:buClr>
              <a:buSzPts val="1800"/>
              <a:buChar char="•"/>
              <a:defRPr/>
            </a:lvl1pPr>
            <a:lvl2pPr marL="914400" lvl="1" indent="-342900" algn="l">
              <a:lnSpc>
                <a:spcPct val="90000"/>
              </a:lnSpc>
              <a:spcBef>
                <a:spcPts val="960"/>
              </a:spcBef>
              <a:spcAft>
                <a:spcPts val="0"/>
              </a:spcAft>
              <a:buClr>
                <a:schemeClr val="dk1"/>
              </a:buClr>
              <a:buSzPts val="1800"/>
              <a:buChar char="•"/>
              <a:defRPr/>
            </a:lvl2pPr>
            <a:lvl3pPr marL="1371600" lvl="2" indent="-342900" algn="l">
              <a:lnSpc>
                <a:spcPct val="90000"/>
              </a:lnSpc>
              <a:spcBef>
                <a:spcPts val="960"/>
              </a:spcBef>
              <a:spcAft>
                <a:spcPts val="0"/>
              </a:spcAft>
              <a:buClr>
                <a:schemeClr val="dk1"/>
              </a:buClr>
              <a:buSzPts val="1800"/>
              <a:buChar char="•"/>
              <a:defRPr/>
            </a:lvl3pPr>
            <a:lvl4pPr marL="1828800" lvl="3" indent="-342900" algn="l">
              <a:lnSpc>
                <a:spcPct val="90000"/>
              </a:lnSpc>
              <a:spcBef>
                <a:spcPts val="960"/>
              </a:spcBef>
              <a:spcAft>
                <a:spcPts val="0"/>
              </a:spcAft>
              <a:buClr>
                <a:schemeClr val="dk1"/>
              </a:buClr>
              <a:buSzPts val="1800"/>
              <a:buChar char="•"/>
              <a:defRPr/>
            </a:lvl4pPr>
            <a:lvl5pPr marL="2286000" lvl="4" indent="-342900" algn="l">
              <a:lnSpc>
                <a:spcPct val="90000"/>
              </a:lnSpc>
              <a:spcBef>
                <a:spcPts val="960"/>
              </a:spcBef>
              <a:spcAft>
                <a:spcPts val="0"/>
              </a:spcAft>
              <a:buClr>
                <a:schemeClr val="dk1"/>
              </a:buClr>
              <a:buSzPts val="1800"/>
              <a:buChar char="•"/>
              <a:defRPr/>
            </a:lvl5pPr>
            <a:lvl6pPr marL="2743200" lvl="5" indent="-342900" algn="l">
              <a:lnSpc>
                <a:spcPct val="90000"/>
              </a:lnSpc>
              <a:spcBef>
                <a:spcPts val="960"/>
              </a:spcBef>
              <a:spcAft>
                <a:spcPts val="0"/>
              </a:spcAft>
              <a:buClr>
                <a:schemeClr val="dk1"/>
              </a:buClr>
              <a:buSzPts val="1800"/>
              <a:buChar char="•"/>
              <a:defRPr/>
            </a:lvl6pPr>
            <a:lvl7pPr marL="3200400" lvl="6" indent="-342900" algn="l">
              <a:lnSpc>
                <a:spcPct val="90000"/>
              </a:lnSpc>
              <a:spcBef>
                <a:spcPts val="960"/>
              </a:spcBef>
              <a:spcAft>
                <a:spcPts val="0"/>
              </a:spcAft>
              <a:buClr>
                <a:schemeClr val="dk1"/>
              </a:buClr>
              <a:buSzPts val="1800"/>
              <a:buChar char="•"/>
              <a:defRPr/>
            </a:lvl7pPr>
            <a:lvl8pPr marL="3657600" lvl="7" indent="-342900" algn="l">
              <a:lnSpc>
                <a:spcPct val="90000"/>
              </a:lnSpc>
              <a:spcBef>
                <a:spcPts val="960"/>
              </a:spcBef>
              <a:spcAft>
                <a:spcPts val="0"/>
              </a:spcAft>
              <a:buClr>
                <a:schemeClr val="dk1"/>
              </a:buClr>
              <a:buSzPts val="1800"/>
              <a:buChar char="•"/>
              <a:defRPr/>
            </a:lvl8pPr>
            <a:lvl9pPr marL="4114800" lvl="8" indent="-342900" algn="l">
              <a:lnSpc>
                <a:spcPct val="90000"/>
              </a:lnSpc>
              <a:spcBef>
                <a:spcPts val="96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11848535" y="3504610"/>
            <a:ext cx="9946918" cy="835315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919"/>
              </a:spcBef>
              <a:spcAft>
                <a:spcPts val="0"/>
              </a:spcAft>
              <a:buClr>
                <a:schemeClr val="dk1"/>
              </a:buClr>
              <a:buSzPts val="1800"/>
              <a:buChar char="•"/>
              <a:defRPr/>
            </a:lvl1pPr>
            <a:lvl2pPr marL="914400" lvl="1" indent="-342900" algn="l">
              <a:lnSpc>
                <a:spcPct val="90000"/>
              </a:lnSpc>
              <a:spcBef>
                <a:spcPts val="960"/>
              </a:spcBef>
              <a:spcAft>
                <a:spcPts val="0"/>
              </a:spcAft>
              <a:buClr>
                <a:schemeClr val="dk1"/>
              </a:buClr>
              <a:buSzPts val="1800"/>
              <a:buChar char="•"/>
              <a:defRPr/>
            </a:lvl2pPr>
            <a:lvl3pPr marL="1371600" lvl="2" indent="-342900" algn="l">
              <a:lnSpc>
                <a:spcPct val="90000"/>
              </a:lnSpc>
              <a:spcBef>
                <a:spcPts val="960"/>
              </a:spcBef>
              <a:spcAft>
                <a:spcPts val="0"/>
              </a:spcAft>
              <a:buClr>
                <a:schemeClr val="dk1"/>
              </a:buClr>
              <a:buSzPts val="1800"/>
              <a:buChar char="•"/>
              <a:defRPr/>
            </a:lvl3pPr>
            <a:lvl4pPr marL="1828800" lvl="3" indent="-342900" algn="l">
              <a:lnSpc>
                <a:spcPct val="90000"/>
              </a:lnSpc>
              <a:spcBef>
                <a:spcPts val="960"/>
              </a:spcBef>
              <a:spcAft>
                <a:spcPts val="0"/>
              </a:spcAft>
              <a:buClr>
                <a:schemeClr val="dk1"/>
              </a:buClr>
              <a:buSzPts val="1800"/>
              <a:buChar char="•"/>
              <a:defRPr/>
            </a:lvl4pPr>
            <a:lvl5pPr marL="2286000" lvl="4" indent="-342900" algn="l">
              <a:lnSpc>
                <a:spcPct val="90000"/>
              </a:lnSpc>
              <a:spcBef>
                <a:spcPts val="960"/>
              </a:spcBef>
              <a:spcAft>
                <a:spcPts val="0"/>
              </a:spcAft>
              <a:buClr>
                <a:schemeClr val="dk1"/>
              </a:buClr>
              <a:buSzPts val="1800"/>
              <a:buChar char="•"/>
              <a:defRPr/>
            </a:lvl5pPr>
            <a:lvl6pPr marL="2743200" lvl="5" indent="-342900" algn="l">
              <a:lnSpc>
                <a:spcPct val="90000"/>
              </a:lnSpc>
              <a:spcBef>
                <a:spcPts val="960"/>
              </a:spcBef>
              <a:spcAft>
                <a:spcPts val="0"/>
              </a:spcAft>
              <a:buClr>
                <a:schemeClr val="dk1"/>
              </a:buClr>
              <a:buSzPts val="1800"/>
              <a:buChar char="•"/>
              <a:defRPr/>
            </a:lvl6pPr>
            <a:lvl7pPr marL="3200400" lvl="6" indent="-342900" algn="l">
              <a:lnSpc>
                <a:spcPct val="90000"/>
              </a:lnSpc>
              <a:spcBef>
                <a:spcPts val="960"/>
              </a:spcBef>
              <a:spcAft>
                <a:spcPts val="0"/>
              </a:spcAft>
              <a:buClr>
                <a:schemeClr val="dk1"/>
              </a:buClr>
              <a:buSzPts val="1800"/>
              <a:buChar char="•"/>
              <a:defRPr/>
            </a:lvl7pPr>
            <a:lvl8pPr marL="3657600" lvl="7" indent="-342900" algn="l">
              <a:lnSpc>
                <a:spcPct val="90000"/>
              </a:lnSpc>
              <a:spcBef>
                <a:spcPts val="960"/>
              </a:spcBef>
              <a:spcAft>
                <a:spcPts val="0"/>
              </a:spcAft>
              <a:buClr>
                <a:schemeClr val="dk1"/>
              </a:buClr>
              <a:buSzPts val="1800"/>
              <a:buChar char="•"/>
              <a:defRPr/>
            </a:lvl8pPr>
            <a:lvl9pPr marL="4114800" lvl="8" indent="-342900" algn="l">
              <a:lnSpc>
                <a:spcPct val="90000"/>
              </a:lnSpc>
              <a:spcBef>
                <a:spcPts val="96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612109" y="700924"/>
            <a:ext cx="20186391" cy="254465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612110" y="3227288"/>
            <a:ext cx="9901205" cy="158164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919"/>
              </a:spcBef>
              <a:spcAft>
                <a:spcPts val="0"/>
              </a:spcAft>
              <a:buClr>
                <a:schemeClr val="dk1"/>
              </a:buClr>
              <a:buSzPts val="4607"/>
              <a:buNone/>
              <a:defRPr sz="4606" b="1"/>
            </a:lvl1pPr>
            <a:lvl2pPr marL="914400" lvl="1" indent="-228600" algn="l">
              <a:lnSpc>
                <a:spcPct val="90000"/>
              </a:lnSpc>
              <a:spcBef>
                <a:spcPts val="960"/>
              </a:spcBef>
              <a:spcAft>
                <a:spcPts val="0"/>
              </a:spcAft>
              <a:buClr>
                <a:schemeClr val="dk1"/>
              </a:buClr>
              <a:buSzPts val="3839"/>
              <a:buNone/>
              <a:defRPr sz="3838" b="1"/>
            </a:lvl2pPr>
            <a:lvl3pPr marL="1371600" lvl="2" indent="-228600" algn="l">
              <a:lnSpc>
                <a:spcPct val="90000"/>
              </a:lnSpc>
              <a:spcBef>
                <a:spcPts val="960"/>
              </a:spcBef>
              <a:spcAft>
                <a:spcPts val="0"/>
              </a:spcAft>
              <a:buClr>
                <a:schemeClr val="dk1"/>
              </a:buClr>
              <a:buSzPts val="3455"/>
              <a:buNone/>
              <a:defRPr sz="3454" b="1"/>
            </a:lvl3pPr>
            <a:lvl4pPr marL="1828800" lvl="3" indent="-228600" algn="l">
              <a:lnSpc>
                <a:spcPct val="90000"/>
              </a:lnSpc>
              <a:spcBef>
                <a:spcPts val="960"/>
              </a:spcBef>
              <a:spcAft>
                <a:spcPts val="0"/>
              </a:spcAft>
              <a:buClr>
                <a:schemeClr val="dk1"/>
              </a:buClr>
              <a:buSzPts val="3072"/>
              <a:buNone/>
              <a:defRPr sz="3071" b="1"/>
            </a:lvl4pPr>
            <a:lvl5pPr marL="2286000" lvl="4" indent="-228600" algn="l">
              <a:lnSpc>
                <a:spcPct val="90000"/>
              </a:lnSpc>
              <a:spcBef>
                <a:spcPts val="960"/>
              </a:spcBef>
              <a:spcAft>
                <a:spcPts val="0"/>
              </a:spcAft>
              <a:buClr>
                <a:schemeClr val="dk1"/>
              </a:buClr>
              <a:buSzPts val="3072"/>
              <a:buNone/>
              <a:defRPr sz="3071" b="1"/>
            </a:lvl5pPr>
            <a:lvl6pPr marL="2743200" lvl="5" indent="-228600" algn="l">
              <a:lnSpc>
                <a:spcPct val="90000"/>
              </a:lnSpc>
              <a:spcBef>
                <a:spcPts val="960"/>
              </a:spcBef>
              <a:spcAft>
                <a:spcPts val="0"/>
              </a:spcAft>
              <a:buClr>
                <a:schemeClr val="dk1"/>
              </a:buClr>
              <a:buSzPts val="3072"/>
              <a:buNone/>
              <a:defRPr sz="3071" b="1"/>
            </a:lvl6pPr>
            <a:lvl7pPr marL="3200400" lvl="6" indent="-228600" algn="l">
              <a:lnSpc>
                <a:spcPct val="90000"/>
              </a:lnSpc>
              <a:spcBef>
                <a:spcPts val="960"/>
              </a:spcBef>
              <a:spcAft>
                <a:spcPts val="0"/>
              </a:spcAft>
              <a:buClr>
                <a:schemeClr val="dk1"/>
              </a:buClr>
              <a:buSzPts val="3072"/>
              <a:buNone/>
              <a:defRPr sz="3071" b="1"/>
            </a:lvl7pPr>
            <a:lvl8pPr marL="3657600" lvl="7" indent="-228600" algn="l">
              <a:lnSpc>
                <a:spcPct val="90000"/>
              </a:lnSpc>
              <a:spcBef>
                <a:spcPts val="960"/>
              </a:spcBef>
              <a:spcAft>
                <a:spcPts val="0"/>
              </a:spcAft>
              <a:buClr>
                <a:schemeClr val="dk1"/>
              </a:buClr>
              <a:buSzPts val="3072"/>
              <a:buNone/>
              <a:defRPr sz="3071" b="1"/>
            </a:lvl8pPr>
            <a:lvl9pPr marL="4114800" lvl="8" indent="-228600" algn="l">
              <a:lnSpc>
                <a:spcPct val="90000"/>
              </a:lnSpc>
              <a:spcBef>
                <a:spcPts val="960"/>
              </a:spcBef>
              <a:spcAft>
                <a:spcPts val="0"/>
              </a:spcAft>
              <a:buClr>
                <a:schemeClr val="dk1"/>
              </a:buClr>
              <a:buSzPts val="3072"/>
              <a:buNone/>
              <a:defRPr sz="3071" b="1"/>
            </a:lvl9pPr>
          </a:lstStyle>
          <a:p>
            <a:endParaRPr/>
          </a:p>
        </p:txBody>
      </p:sp>
      <p:sp>
        <p:nvSpPr>
          <p:cNvPr id="43" name="Google Shape;43;p6"/>
          <p:cNvSpPr txBox="1">
            <a:spLocks noGrp="1"/>
          </p:cNvSpPr>
          <p:nvPr>
            <p:ph type="body" idx="2"/>
          </p:nvPr>
        </p:nvSpPr>
        <p:spPr>
          <a:xfrm>
            <a:off x="1612110" y="4808933"/>
            <a:ext cx="9901205" cy="707321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919"/>
              </a:spcBef>
              <a:spcAft>
                <a:spcPts val="0"/>
              </a:spcAft>
              <a:buClr>
                <a:schemeClr val="dk1"/>
              </a:buClr>
              <a:buSzPts val="1800"/>
              <a:buChar char="•"/>
              <a:defRPr/>
            </a:lvl1pPr>
            <a:lvl2pPr marL="914400" lvl="1" indent="-342900" algn="l">
              <a:lnSpc>
                <a:spcPct val="90000"/>
              </a:lnSpc>
              <a:spcBef>
                <a:spcPts val="960"/>
              </a:spcBef>
              <a:spcAft>
                <a:spcPts val="0"/>
              </a:spcAft>
              <a:buClr>
                <a:schemeClr val="dk1"/>
              </a:buClr>
              <a:buSzPts val="1800"/>
              <a:buChar char="•"/>
              <a:defRPr/>
            </a:lvl2pPr>
            <a:lvl3pPr marL="1371600" lvl="2" indent="-342900" algn="l">
              <a:lnSpc>
                <a:spcPct val="90000"/>
              </a:lnSpc>
              <a:spcBef>
                <a:spcPts val="960"/>
              </a:spcBef>
              <a:spcAft>
                <a:spcPts val="0"/>
              </a:spcAft>
              <a:buClr>
                <a:schemeClr val="dk1"/>
              </a:buClr>
              <a:buSzPts val="1800"/>
              <a:buChar char="•"/>
              <a:defRPr/>
            </a:lvl3pPr>
            <a:lvl4pPr marL="1828800" lvl="3" indent="-342900" algn="l">
              <a:lnSpc>
                <a:spcPct val="90000"/>
              </a:lnSpc>
              <a:spcBef>
                <a:spcPts val="960"/>
              </a:spcBef>
              <a:spcAft>
                <a:spcPts val="0"/>
              </a:spcAft>
              <a:buClr>
                <a:schemeClr val="dk1"/>
              </a:buClr>
              <a:buSzPts val="1800"/>
              <a:buChar char="•"/>
              <a:defRPr/>
            </a:lvl4pPr>
            <a:lvl5pPr marL="2286000" lvl="4" indent="-342900" algn="l">
              <a:lnSpc>
                <a:spcPct val="90000"/>
              </a:lnSpc>
              <a:spcBef>
                <a:spcPts val="960"/>
              </a:spcBef>
              <a:spcAft>
                <a:spcPts val="0"/>
              </a:spcAft>
              <a:buClr>
                <a:schemeClr val="dk1"/>
              </a:buClr>
              <a:buSzPts val="1800"/>
              <a:buChar char="•"/>
              <a:defRPr/>
            </a:lvl5pPr>
            <a:lvl6pPr marL="2743200" lvl="5" indent="-342900" algn="l">
              <a:lnSpc>
                <a:spcPct val="90000"/>
              </a:lnSpc>
              <a:spcBef>
                <a:spcPts val="960"/>
              </a:spcBef>
              <a:spcAft>
                <a:spcPts val="0"/>
              </a:spcAft>
              <a:buClr>
                <a:schemeClr val="dk1"/>
              </a:buClr>
              <a:buSzPts val="1800"/>
              <a:buChar char="•"/>
              <a:defRPr/>
            </a:lvl6pPr>
            <a:lvl7pPr marL="3200400" lvl="6" indent="-342900" algn="l">
              <a:lnSpc>
                <a:spcPct val="90000"/>
              </a:lnSpc>
              <a:spcBef>
                <a:spcPts val="960"/>
              </a:spcBef>
              <a:spcAft>
                <a:spcPts val="0"/>
              </a:spcAft>
              <a:buClr>
                <a:schemeClr val="dk1"/>
              </a:buClr>
              <a:buSzPts val="1800"/>
              <a:buChar char="•"/>
              <a:defRPr/>
            </a:lvl7pPr>
            <a:lvl8pPr marL="3657600" lvl="7" indent="-342900" algn="l">
              <a:lnSpc>
                <a:spcPct val="90000"/>
              </a:lnSpc>
              <a:spcBef>
                <a:spcPts val="960"/>
              </a:spcBef>
              <a:spcAft>
                <a:spcPts val="0"/>
              </a:spcAft>
              <a:buClr>
                <a:schemeClr val="dk1"/>
              </a:buClr>
              <a:buSzPts val="1800"/>
              <a:buChar char="•"/>
              <a:defRPr/>
            </a:lvl8pPr>
            <a:lvl9pPr marL="4114800" lvl="8" indent="-342900" algn="l">
              <a:lnSpc>
                <a:spcPct val="90000"/>
              </a:lnSpc>
              <a:spcBef>
                <a:spcPts val="96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11848535" y="3227288"/>
            <a:ext cx="9949966" cy="158164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919"/>
              </a:spcBef>
              <a:spcAft>
                <a:spcPts val="0"/>
              </a:spcAft>
              <a:buClr>
                <a:schemeClr val="dk1"/>
              </a:buClr>
              <a:buSzPts val="4607"/>
              <a:buNone/>
              <a:defRPr sz="4606" b="1"/>
            </a:lvl1pPr>
            <a:lvl2pPr marL="914400" lvl="1" indent="-228600" algn="l">
              <a:lnSpc>
                <a:spcPct val="90000"/>
              </a:lnSpc>
              <a:spcBef>
                <a:spcPts val="960"/>
              </a:spcBef>
              <a:spcAft>
                <a:spcPts val="0"/>
              </a:spcAft>
              <a:buClr>
                <a:schemeClr val="dk1"/>
              </a:buClr>
              <a:buSzPts val="3839"/>
              <a:buNone/>
              <a:defRPr sz="3838" b="1"/>
            </a:lvl2pPr>
            <a:lvl3pPr marL="1371600" lvl="2" indent="-228600" algn="l">
              <a:lnSpc>
                <a:spcPct val="90000"/>
              </a:lnSpc>
              <a:spcBef>
                <a:spcPts val="960"/>
              </a:spcBef>
              <a:spcAft>
                <a:spcPts val="0"/>
              </a:spcAft>
              <a:buClr>
                <a:schemeClr val="dk1"/>
              </a:buClr>
              <a:buSzPts val="3455"/>
              <a:buNone/>
              <a:defRPr sz="3454" b="1"/>
            </a:lvl3pPr>
            <a:lvl4pPr marL="1828800" lvl="3" indent="-228600" algn="l">
              <a:lnSpc>
                <a:spcPct val="90000"/>
              </a:lnSpc>
              <a:spcBef>
                <a:spcPts val="960"/>
              </a:spcBef>
              <a:spcAft>
                <a:spcPts val="0"/>
              </a:spcAft>
              <a:buClr>
                <a:schemeClr val="dk1"/>
              </a:buClr>
              <a:buSzPts val="3072"/>
              <a:buNone/>
              <a:defRPr sz="3071" b="1"/>
            </a:lvl4pPr>
            <a:lvl5pPr marL="2286000" lvl="4" indent="-228600" algn="l">
              <a:lnSpc>
                <a:spcPct val="90000"/>
              </a:lnSpc>
              <a:spcBef>
                <a:spcPts val="960"/>
              </a:spcBef>
              <a:spcAft>
                <a:spcPts val="0"/>
              </a:spcAft>
              <a:buClr>
                <a:schemeClr val="dk1"/>
              </a:buClr>
              <a:buSzPts val="3072"/>
              <a:buNone/>
              <a:defRPr sz="3071" b="1"/>
            </a:lvl5pPr>
            <a:lvl6pPr marL="2743200" lvl="5" indent="-228600" algn="l">
              <a:lnSpc>
                <a:spcPct val="90000"/>
              </a:lnSpc>
              <a:spcBef>
                <a:spcPts val="960"/>
              </a:spcBef>
              <a:spcAft>
                <a:spcPts val="0"/>
              </a:spcAft>
              <a:buClr>
                <a:schemeClr val="dk1"/>
              </a:buClr>
              <a:buSzPts val="3072"/>
              <a:buNone/>
              <a:defRPr sz="3071" b="1"/>
            </a:lvl6pPr>
            <a:lvl7pPr marL="3200400" lvl="6" indent="-228600" algn="l">
              <a:lnSpc>
                <a:spcPct val="90000"/>
              </a:lnSpc>
              <a:spcBef>
                <a:spcPts val="960"/>
              </a:spcBef>
              <a:spcAft>
                <a:spcPts val="0"/>
              </a:spcAft>
              <a:buClr>
                <a:schemeClr val="dk1"/>
              </a:buClr>
              <a:buSzPts val="3072"/>
              <a:buNone/>
              <a:defRPr sz="3071" b="1"/>
            </a:lvl7pPr>
            <a:lvl8pPr marL="3657600" lvl="7" indent="-228600" algn="l">
              <a:lnSpc>
                <a:spcPct val="90000"/>
              </a:lnSpc>
              <a:spcBef>
                <a:spcPts val="960"/>
              </a:spcBef>
              <a:spcAft>
                <a:spcPts val="0"/>
              </a:spcAft>
              <a:buClr>
                <a:schemeClr val="dk1"/>
              </a:buClr>
              <a:buSzPts val="3072"/>
              <a:buNone/>
              <a:defRPr sz="3071" b="1"/>
            </a:lvl8pPr>
            <a:lvl9pPr marL="4114800" lvl="8" indent="-228600" algn="l">
              <a:lnSpc>
                <a:spcPct val="90000"/>
              </a:lnSpc>
              <a:spcBef>
                <a:spcPts val="960"/>
              </a:spcBef>
              <a:spcAft>
                <a:spcPts val="0"/>
              </a:spcAft>
              <a:buClr>
                <a:schemeClr val="dk1"/>
              </a:buClr>
              <a:buSzPts val="3072"/>
              <a:buNone/>
              <a:defRPr sz="3071" b="1"/>
            </a:lvl9pPr>
          </a:lstStyle>
          <a:p>
            <a:endParaRPr/>
          </a:p>
        </p:txBody>
      </p:sp>
      <p:sp>
        <p:nvSpPr>
          <p:cNvPr id="45" name="Google Shape;45;p6"/>
          <p:cNvSpPr txBox="1">
            <a:spLocks noGrp="1"/>
          </p:cNvSpPr>
          <p:nvPr>
            <p:ph type="body" idx="4"/>
          </p:nvPr>
        </p:nvSpPr>
        <p:spPr>
          <a:xfrm>
            <a:off x="11848535" y="4808933"/>
            <a:ext cx="9949966" cy="707321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919"/>
              </a:spcBef>
              <a:spcAft>
                <a:spcPts val="0"/>
              </a:spcAft>
              <a:buClr>
                <a:schemeClr val="dk1"/>
              </a:buClr>
              <a:buSzPts val="1800"/>
              <a:buChar char="•"/>
              <a:defRPr/>
            </a:lvl1pPr>
            <a:lvl2pPr marL="914400" lvl="1" indent="-342900" algn="l">
              <a:lnSpc>
                <a:spcPct val="90000"/>
              </a:lnSpc>
              <a:spcBef>
                <a:spcPts val="960"/>
              </a:spcBef>
              <a:spcAft>
                <a:spcPts val="0"/>
              </a:spcAft>
              <a:buClr>
                <a:schemeClr val="dk1"/>
              </a:buClr>
              <a:buSzPts val="1800"/>
              <a:buChar char="•"/>
              <a:defRPr/>
            </a:lvl2pPr>
            <a:lvl3pPr marL="1371600" lvl="2" indent="-342900" algn="l">
              <a:lnSpc>
                <a:spcPct val="90000"/>
              </a:lnSpc>
              <a:spcBef>
                <a:spcPts val="960"/>
              </a:spcBef>
              <a:spcAft>
                <a:spcPts val="0"/>
              </a:spcAft>
              <a:buClr>
                <a:schemeClr val="dk1"/>
              </a:buClr>
              <a:buSzPts val="1800"/>
              <a:buChar char="•"/>
              <a:defRPr/>
            </a:lvl3pPr>
            <a:lvl4pPr marL="1828800" lvl="3" indent="-342900" algn="l">
              <a:lnSpc>
                <a:spcPct val="90000"/>
              </a:lnSpc>
              <a:spcBef>
                <a:spcPts val="960"/>
              </a:spcBef>
              <a:spcAft>
                <a:spcPts val="0"/>
              </a:spcAft>
              <a:buClr>
                <a:schemeClr val="dk1"/>
              </a:buClr>
              <a:buSzPts val="1800"/>
              <a:buChar char="•"/>
              <a:defRPr/>
            </a:lvl4pPr>
            <a:lvl5pPr marL="2286000" lvl="4" indent="-342900" algn="l">
              <a:lnSpc>
                <a:spcPct val="90000"/>
              </a:lnSpc>
              <a:spcBef>
                <a:spcPts val="960"/>
              </a:spcBef>
              <a:spcAft>
                <a:spcPts val="0"/>
              </a:spcAft>
              <a:buClr>
                <a:schemeClr val="dk1"/>
              </a:buClr>
              <a:buSzPts val="1800"/>
              <a:buChar char="•"/>
              <a:defRPr/>
            </a:lvl5pPr>
            <a:lvl6pPr marL="2743200" lvl="5" indent="-342900" algn="l">
              <a:lnSpc>
                <a:spcPct val="90000"/>
              </a:lnSpc>
              <a:spcBef>
                <a:spcPts val="960"/>
              </a:spcBef>
              <a:spcAft>
                <a:spcPts val="0"/>
              </a:spcAft>
              <a:buClr>
                <a:schemeClr val="dk1"/>
              </a:buClr>
              <a:buSzPts val="1800"/>
              <a:buChar char="•"/>
              <a:defRPr/>
            </a:lvl6pPr>
            <a:lvl7pPr marL="3200400" lvl="6" indent="-342900" algn="l">
              <a:lnSpc>
                <a:spcPct val="90000"/>
              </a:lnSpc>
              <a:spcBef>
                <a:spcPts val="960"/>
              </a:spcBef>
              <a:spcAft>
                <a:spcPts val="0"/>
              </a:spcAft>
              <a:buClr>
                <a:schemeClr val="dk1"/>
              </a:buClr>
              <a:buSzPts val="1800"/>
              <a:buChar char="•"/>
              <a:defRPr/>
            </a:lvl7pPr>
            <a:lvl8pPr marL="3657600" lvl="7" indent="-342900" algn="l">
              <a:lnSpc>
                <a:spcPct val="90000"/>
              </a:lnSpc>
              <a:spcBef>
                <a:spcPts val="960"/>
              </a:spcBef>
              <a:spcAft>
                <a:spcPts val="0"/>
              </a:spcAft>
              <a:buClr>
                <a:schemeClr val="dk1"/>
              </a:buClr>
              <a:buSzPts val="1800"/>
              <a:buChar char="•"/>
              <a:defRPr/>
            </a:lvl8pPr>
            <a:lvl9pPr marL="4114800" lvl="8" indent="-342900" algn="l">
              <a:lnSpc>
                <a:spcPct val="90000"/>
              </a:lnSpc>
              <a:spcBef>
                <a:spcPts val="96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609061" y="700924"/>
            <a:ext cx="20186391" cy="254465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612110" y="877676"/>
            <a:ext cx="7548564" cy="30718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143"/>
              <a:buFont typeface="Calibri"/>
              <a:buNone/>
              <a:defRPr sz="61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9949967" y="1895538"/>
            <a:ext cx="11848534" cy="9355781"/>
          </a:xfrm>
          <a:prstGeom prst="rect">
            <a:avLst/>
          </a:prstGeom>
          <a:noFill/>
          <a:ln>
            <a:noFill/>
          </a:ln>
        </p:spPr>
        <p:txBody>
          <a:bodyPr spcFirstLastPara="1" wrap="square" lIns="91425" tIns="45700" rIns="91425" bIns="45700" anchor="t" anchorCtr="0">
            <a:noAutofit/>
          </a:bodyPr>
          <a:lstStyle>
            <a:lvl1pPr marL="457200" lvl="0" indent="-618680" algn="l">
              <a:lnSpc>
                <a:spcPct val="90000"/>
              </a:lnSpc>
              <a:spcBef>
                <a:spcPts val="1919"/>
              </a:spcBef>
              <a:spcAft>
                <a:spcPts val="0"/>
              </a:spcAft>
              <a:buClr>
                <a:schemeClr val="dk1"/>
              </a:buClr>
              <a:buSzPts val="6143"/>
              <a:buChar char="•"/>
              <a:defRPr sz="6141"/>
            </a:lvl1pPr>
            <a:lvl2pPr marL="914400" lvl="1" indent="-569912" algn="l">
              <a:lnSpc>
                <a:spcPct val="90000"/>
              </a:lnSpc>
              <a:spcBef>
                <a:spcPts val="960"/>
              </a:spcBef>
              <a:spcAft>
                <a:spcPts val="0"/>
              </a:spcAft>
              <a:buClr>
                <a:schemeClr val="dk1"/>
              </a:buClr>
              <a:buSzPts val="5375"/>
              <a:buChar char="•"/>
              <a:defRPr sz="5373"/>
            </a:lvl2pPr>
            <a:lvl3pPr marL="1371600" lvl="2" indent="-521144" algn="l">
              <a:lnSpc>
                <a:spcPct val="90000"/>
              </a:lnSpc>
              <a:spcBef>
                <a:spcPts val="960"/>
              </a:spcBef>
              <a:spcAft>
                <a:spcPts val="0"/>
              </a:spcAft>
              <a:buClr>
                <a:schemeClr val="dk1"/>
              </a:buClr>
              <a:buSzPts val="4607"/>
              <a:buChar char="•"/>
              <a:defRPr sz="4606"/>
            </a:lvl3pPr>
            <a:lvl4pPr marL="1828800" lvl="3" indent="-472376" algn="l">
              <a:lnSpc>
                <a:spcPct val="90000"/>
              </a:lnSpc>
              <a:spcBef>
                <a:spcPts val="960"/>
              </a:spcBef>
              <a:spcAft>
                <a:spcPts val="0"/>
              </a:spcAft>
              <a:buClr>
                <a:schemeClr val="dk1"/>
              </a:buClr>
              <a:buSzPts val="3839"/>
              <a:buChar char="•"/>
              <a:defRPr sz="3838"/>
            </a:lvl4pPr>
            <a:lvl5pPr marL="2286000" lvl="4" indent="-472376" algn="l">
              <a:lnSpc>
                <a:spcPct val="90000"/>
              </a:lnSpc>
              <a:spcBef>
                <a:spcPts val="960"/>
              </a:spcBef>
              <a:spcAft>
                <a:spcPts val="0"/>
              </a:spcAft>
              <a:buClr>
                <a:schemeClr val="dk1"/>
              </a:buClr>
              <a:buSzPts val="3839"/>
              <a:buChar char="•"/>
              <a:defRPr sz="3838"/>
            </a:lvl5pPr>
            <a:lvl6pPr marL="2743200" lvl="5" indent="-472376" algn="l">
              <a:lnSpc>
                <a:spcPct val="90000"/>
              </a:lnSpc>
              <a:spcBef>
                <a:spcPts val="960"/>
              </a:spcBef>
              <a:spcAft>
                <a:spcPts val="0"/>
              </a:spcAft>
              <a:buClr>
                <a:schemeClr val="dk1"/>
              </a:buClr>
              <a:buSzPts val="3839"/>
              <a:buChar char="•"/>
              <a:defRPr sz="3838"/>
            </a:lvl6pPr>
            <a:lvl7pPr marL="3200400" lvl="6" indent="-472376" algn="l">
              <a:lnSpc>
                <a:spcPct val="90000"/>
              </a:lnSpc>
              <a:spcBef>
                <a:spcPts val="960"/>
              </a:spcBef>
              <a:spcAft>
                <a:spcPts val="0"/>
              </a:spcAft>
              <a:buClr>
                <a:schemeClr val="dk1"/>
              </a:buClr>
              <a:buSzPts val="3839"/>
              <a:buChar char="•"/>
              <a:defRPr sz="3838"/>
            </a:lvl7pPr>
            <a:lvl8pPr marL="3657600" lvl="7" indent="-472376" algn="l">
              <a:lnSpc>
                <a:spcPct val="90000"/>
              </a:lnSpc>
              <a:spcBef>
                <a:spcPts val="960"/>
              </a:spcBef>
              <a:spcAft>
                <a:spcPts val="0"/>
              </a:spcAft>
              <a:buClr>
                <a:schemeClr val="dk1"/>
              </a:buClr>
              <a:buSzPts val="3839"/>
              <a:buChar char="•"/>
              <a:defRPr sz="3838"/>
            </a:lvl8pPr>
            <a:lvl9pPr marL="4114800" lvl="8" indent="-472376" algn="l">
              <a:lnSpc>
                <a:spcPct val="90000"/>
              </a:lnSpc>
              <a:spcBef>
                <a:spcPts val="960"/>
              </a:spcBef>
              <a:spcAft>
                <a:spcPts val="0"/>
              </a:spcAft>
              <a:buClr>
                <a:schemeClr val="dk1"/>
              </a:buClr>
              <a:buSzPts val="3839"/>
              <a:buChar char="•"/>
              <a:defRPr sz="3838"/>
            </a:lvl9pPr>
          </a:lstStyle>
          <a:p>
            <a:endParaRPr/>
          </a:p>
        </p:txBody>
      </p:sp>
      <p:sp>
        <p:nvSpPr>
          <p:cNvPr id="61" name="Google Shape;61;p9"/>
          <p:cNvSpPr txBox="1">
            <a:spLocks noGrp="1"/>
          </p:cNvSpPr>
          <p:nvPr>
            <p:ph type="body" idx="2"/>
          </p:nvPr>
        </p:nvSpPr>
        <p:spPr>
          <a:xfrm>
            <a:off x="1612110" y="3949541"/>
            <a:ext cx="7548564" cy="73170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919"/>
              </a:spcBef>
              <a:spcAft>
                <a:spcPts val="0"/>
              </a:spcAft>
              <a:buClr>
                <a:schemeClr val="dk1"/>
              </a:buClr>
              <a:buSzPts val="3072"/>
              <a:buNone/>
              <a:defRPr sz="3071"/>
            </a:lvl1pPr>
            <a:lvl2pPr marL="914400" lvl="1" indent="-228600" algn="l">
              <a:lnSpc>
                <a:spcPct val="90000"/>
              </a:lnSpc>
              <a:spcBef>
                <a:spcPts val="960"/>
              </a:spcBef>
              <a:spcAft>
                <a:spcPts val="0"/>
              </a:spcAft>
              <a:buClr>
                <a:schemeClr val="dk1"/>
              </a:buClr>
              <a:buSzPts val="2688"/>
              <a:buNone/>
              <a:defRPr sz="2687"/>
            </a:lvl2pPr>
            <a:lvl3pPr marL="1371600" lvl="2" indent="-228600" algn="l">
              <a:lnSpc>
                <a:spcPct val="90000"/>
              </a:lnSpc>
              <a:spcBef>
                <a:spcPts val="960"/>
              </a:spcBef>
              <a:spcAft>
                <a:spcPts val="0"/>
              </a:spcAft>
              <a:buClr>
                <a:schemeClr val="dk1"/>
              </a:buClr>
              <a:buSzPts val="2304"/>
              <a:buNone/>
              <a:defRPr sz="2303"/>
            </a:lvl3pPr>
            <a:lvl4pPr marL="1828800" lvl="3" indent="-228600" algn="l">
              <a:lnSpc>
                <a:spcPct val="90000"/>
              </a:lnSpc>
              <a:spcBef>
                <a:spcPts val="960"/>
              </a:spcBef>
              <a:spcAft>
                <a:spcPts val="0"/>
              </a:spcAft>
              <a:buClr>
                <a:schemeClr val="dk1"/>
              </a:buClr>
              <a:buSzPts val="1920"/>
              <a:buNone/>
              <a:defRPr sz="1919"/>
            </a:lvl4pPr>
            <a:lvl5pPr marL="2286000" lvl="4" indent="-228600" algn="l">
              <a:lnSpc>
                <a:spcPct val="90000"/>
              </a:lnSpc>
              <a:spcBef>
                <a:spcPts val="960"/>
              </a:spcBef>
              <a:spcAft>
                <a:spcPts val="0"/>
              </a:spcAft>
              <a:buClr>
                <a:schemeClr val="dk1"/>
              </a:buClr>
              <a:buSzPts val="1920"/>
              <a:buNone/>
              <a:defRPr sz="1919"/>
            </a:lvl5pPr>
            <a:lvl6pPr marL="2743200" lvl="5" indent="-228600" algn="l">
              <a:lnSpc>
                <a:spcPct val="90000"/>
              </a:lnSpc>
              <a:spcBef>
                <a:spcPts val="960"/>
              </a:spcBef>
              <a:spcAft>
                <a:spcPts val="0"/>
              </a:spcAft>
              <a:buClr>
                <a:schemeClr val="dk1"/>
              </a:buClr>
              <a:buSzPts val="1920"/>
              <a:buNone/>
              <a:defRPr sz="1919"/>
            </a:lvl6pPr>
            <a:lvl7pPr marL="3200400" lvl="6" indent="-228600" algn="l">
              <a:lnSpc>
                <a:spcPct val="90000"/>
              </a:lnSpc>
              <a:spcBef>
                <a:spcPts val="960"/>
              </a:spcBef>
              <a:spcAft>
                <a:spcPts val="0"/>
              </a:spcAft>
              <a:buClr>
                <a:schemeClr val="dk1"/>
              </a:buClr>
              <a:buSzPts val="1920"/>
              <a:buNone/>
              <a:defRPr sz="1919"/>
            </a:lvl7pPr>
            <a:lvl8pPr marL="3657600" lvl="7" indent="-228600" algn="l">
              <a:lnSpc>
                <a:spcPct val="90000"/>
              </a:lnSpc>
              <a:spcBef>
                <a:spcPts val="960"/>
              </a:spcBef>
              <a:spcAft>
                <a:spcPts val="0"/>
              </a:spcAft>
              <a:buClr>
                <a:schemeClr val="dk1"/>
              </a:buClr>
              <a:buSzPts val="1920"/>
              <a:buNone/>
              <a:defRPr sz="1919"/>
            </a:lvl8pPr>
            <a:lvl9pPr marL="4114800" lvl="8" indent="-228600" algn="l">
              <a:lnSpc>
                <a:spcPct val="90000"/>
              </a:lnSpc>
              <a:spcBef>
                <a:spcPts val="960"/>
              </a:spcBef>
              <a:spcAft>
                <a:spcPts val="0"/>
              </a:spcAft>
              <a:buClr>
                <a:schemeClr val="dk1"/>
              </a:buClr>
              <a:buSzPts val="1920"/>
              <a:buNone/>
              <a:defRPr sz="1919"/>
            </a:lvl9pPr>
          </a:lstStyle>
          <a:p>
            <a:endParaRPr/>
          </a:p>
        </p:txBody>
      </p:sp>
      <p:sp>
        <p:nvSpPr>
          <p:cNvPr id="62" name="Google Shape;62;p9"/>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612110" y="877676"/>
            <a:ext cx="7548564" cy="30718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143"/>
              <a:buFont typeface="Calibri"/>
              <a:buNone/>
              <a:defRPr sz="61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9949967" y="1895538"/>
            <a:ext cx="11848534" cy="93557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919"/>
              </a:spcBef>
              <a:spcAft>
                <a:spcPts val="0"/>
              </a:spcAft>
              <a:buClr>
                <a:schemeClr val="dk1"/>
              </a:buClr>
              <a:buSzPts val="6143"/>
              <a:buFont typeface="Arial"/>
              <a:buNone/>
              <a:defRPr sz="6141" b="0" i="0" u="none" strike="noStrike" cap="none">
                <a:solidFill>
                  <a:schemeClr val="dk1"/>
                </a:solidFill>
                <a:latin typeface="Calibri"/>
                <a:ea typeface="Calibri"/>
                <a:cs typeface="Calibri"/>
                <a:sym typeface="Calibri"/>
              </a:defRPr>
            </a:lvl1pPr>
            <a:lvl2pPr marR="0" lvl="1" algn="l" rtl="0">
              <a:lnSpc>
                <a:spcPct val="90000"/>
              </a:lnSpc>
              <a:spcBef>
                <a:spcPts val="960"/>
              </a:spcBef>
              <a:spcAft>
                <a:spcPts val="0"/>
              </a:spcAft>
              <a:buClr>
                <a:schemeClr val="dk1"/>
              </a:buClr>
              <a:buSzPts val="5375"/>
              <a:buFont typeface="Arial"/>
              <a:buNone/>
              <a:defRPr sz="5373" b="0" i="0" u="none" strike="noStrike" cap="none">
                <a:solidFill>
                  <a:schemeClr val="dk1"/>
                </a:solidFill>
                <a:latin typeface="Calibri"/>
                <a:ea typeface="Calibri"/>
                <a:cs typeface="Calibri"/>
                <a:sym typeface="Calibri"/>
              </a:defRPr>
            </a:lvl2pPr>
            <a:lvl3pPr marR="0" lvl="2" algn="l" rtl="0">
              <a:lnSpc>
                <a:spcPct val="90000"/>
              </a:lnSpc>
              <a:spcBef>
                <a:spcPts val="960"/>
              </a:spcBef>
              <a:spcAft>
                <a:spcPts val="0"/>
              </a:spcAft>
              <a:buClr>
                <a:schemeClr val="dk1"/>
              </a:buClr>
              <a:buSzPts val="4607"/>
              <a:buFont typeface="Arial"/>
              <a:buNone/>
              <a:defRPr sz="4606" b="0" i="0" u="none" strike="noStrike" cap="none">
                <a:solidFill>
                  <a:schemeClr val="dk1"/>
                </a:solidFill>
                <a:latin typeface="Calibri"/>
                <a:ea typeface="Calibri"/>
                <a:cs typeface="Calibri"/>
                <a:sym typeface="Calibri"/>
              </a:defRPr>
            </a:lvl3pPr>
            <a:lvl4pPr marR="0" lvl="3" algn="l" rtl="0">
              <a:lnSpc>
                <a:spcPct val="90000"/>
              </a:lnSpc>
              <a:spcBef>
                <a:spcPts val="960"/>
              </a:spcBef>
              <a:spcAft>
                <a:spcPts val="0"/>
              </a:spcAft>
              <a:buClr>
                <a:schemeClr val="dk1"/>
              </a:buClr>
              <a:buSzPts val="3839"/>
              <a:buFont typeface="Arial"/>
              <a:buNone/>
              <a:defRPr sz="3838" b="0" i="0" u="none" strike="noStrike" cap="none">
                <a:solidFill>
                  <a:schemeClr val="dk1"/>
                </a:solidFill>
                <a:latin typeface="Calibri"/>
                <a:ea typeface="Calibri"/>
                <a:cs typeface="Calibri"/>
                <a:sym typeface="Calibri"/>
              </a:defRPr>
            </a:lvl4pPr>
            <a:lvl5pPr marR="0" lvl="4" algn="l" rtl="0">
              <a:lnSpc>
                <a:spcPct val="90000"/>
              </a:lnSpc>
              <a:spcBef>
                <a:spcPts val="960"/>
              </a:spcBef>
              <a:spcAft>
                <a:spcPts val="0"/>
              </a:spcAft>
              <a:buClr>
                <a:schemeClr val="dk1"/>
              </a:buClr>
              <a:buSzPts val="3839"/>
              <a:buFont typeface="Arial"/>
              <a:buNone/>
              <a:defRPr sz="3838" b="0" i="0" u="none" strike="noStrike" cap="none">
                <a:solidFill>
                  <a:schemeClr val="dk1"/>
                </a:solidFill>
                <a:latin typeface="Calibri"/>
                <a:ea typeface="Calibri"/>
                <a:cs typeface="Calibri"/>
                <a:sym typeface="Calibri"/>
              </a:defRPr>
            </a:lvl5pPr>
            <a:lvl6pPr marR="0" lvl="5" algn="l" rtl="0">
              <a:lnSpc>
                <a:spcPct val="90000"/>
              </a:lnSpc>
              <a:spcBef>
                <a:spcPts val="960"/>
              </a:spcBef>
              <a:spcAft>
                <a:spcPts val="0"/>
              </a:spcAft>
              <a:buClr>
                <a:schemeClr val="dk1"/>
              </a:buClr>
              <a:buSzPts val="3839"/>
              <a:buFont typeface="Arial"/>
              <a:buNone/>
              <a:defRPr sz="3838" b="0" i="0" u="none" strike="noStrike" cap="none">
                <a:solidFill>
                  <a:schemeClr val="dk1"/>
                </a:solidFill>
                <a:latin typeface="Calibri"/>
                <a:ea typeface="Calibri"/>
                <a:cs typeface="Calibri"/>
                <a:sym typeface="Calibri"/>
              </a:defRPr>
            </a:lvl6pPr>
            <a:lvl7pPr marR="0" lvl="6" algn="l" rtl="0">
              <a:lnSpc>
                <a:spcPct val="90000"/>
              </a:lnSpc>
              <a:spcBef>
                <a:spcPts val="960"/>
              </a:spcBef>
              <a:spcAft>
                <a:spcPts val="0"/>
              </a:spcAft>
              <a:buClr>
                <a:schemeClr val="dk1"/>
              </a:buClr>
              <a:buSzPts val="3839"/>
              <a:buFont typeface="Arial"/>
              <a:buNone/>
              <a:defRPr sz="3838" b="0" i="0" u="none" strike="noStrike" cap="none">
                <a:solidFill>
                  <a:schemeClr val="dk1"/>
                </a:solidFill>
                <a:latin typeface="Calibri"/>
                <a:ea typeface="Calibri"/>
                <a:cs typeface="Calibri"/>
                <a:sym typeface="Calibri"/>
              </a:defRPr>
            </a:lvl7pPr>
            <a:lvl8pPr marR="0" lvl="7" algn="l" rtl="0">
              <a:lnSpc>
                <a:spcPct val="90000"/>
              </a:lnSpc>
              <a:spcBef>
                <a:spcPts val="960"/>
              </a:spcBef>
              <a:spcAft>
                <a:spcPts val="0"/>
              </a:spcAft>
              <a:buClr>
                <a:schemeClr val="dk1"/>
              </a:buClr>
              <a:buSzPts val="3839"/>
              <a:buFont typeface="Arial"/>
              <a:buNone/>
              <a:defRPr sz="3838" b="0" i="0" u="none" strike="noStrike" cap="none">
                <a:solidFill>
                  <a:schemeClr val="dk1"/>
                </a:solidFill>
                <a:latin typeface="Calibri"/>
                <a:ea typeface="Calibri"/>
                <a:cs typeface="Calibri"/>
                <a:sym typeface="Calibri"/>
              </a:defRPr>
            </a:lvl8pPr>
            <a:lvl9pPr marR="0" lvl="8" algn="l" rtl="0">
              <a:lnSpc>
                <a:spcPct val="90000"/>
              </a:lnSpc>
              <a:spcBef>
                <a:spcPts val="960"/>
              </a:spcBef>
              <a:spcAft>
                <a:spcPts val="0"/>
              </a:spcAft>
              <a:buClr>
                <a:schemeClr val="dk1"/>
              </a:buClr>
              <a:buSzPts val="3839"/>
              <a:buFont typeface="Arial"/>
              <a:buNone/>
              <a:defRPr sz="3838"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612110" y="3949541"/>
            <a:ext cx="7548564" cy="73170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919"/>
              </a:spcBef>
              <a:spcAft>
                <a:spcPts val="0"/>
              </a:spcAft>
              <a:buClr>
                <a:schemeClr val="dk1"/>
              </a:buClr>
              <a:buSzPts val="3072"/>
              <a:buNone/>
              <a:defRPr sz="3071"/>
            </a:lvl1pPr>
            <a:lvl2pPr marL="914400" lvl="1" indent="-228600" algn="l">
              <a:lnSpc>
                <a:spcPct val="90000"/>
              </a:lnSpc>
              <a:spcBef>
                <a:spcPts val="960"/>
              </a:spcBef>
              <a:spcAft>
                <a:spcPts val="0"/>
              </a:spcAft>
              <a:buClr>
                <a:schemeClr val="dk1"/>
              </a:buClr>
              <a:buSzPts val="2688"/>
              <a:buNone/>
              <a:defRPr sz="2687"/>
            </a:lvl2pPr>
            <a:lvl3pPr marL="1371600" lvl="2" indent="-228600" algn="l">
              <a:lnSpc>
                <a:spcPct val="90000"/>
              </a:lnSpc>
              <a:spcBef>
                <a:spcPts val="960"/>
              </a:spcBef>
              <a:spcAft>
                <a:spcPts val="0"/>
              </a:spcAft>
              <a:buClr>
                <a:schemeClr val="dk1"/>
              </a:buClr>
              <a:buSzPts val="2304"/>
              <a:buNone/>
              <a:defRPr sz="2303"/>
            </a:lvl3pPr>
            <a:lvl4pPr marL="1828800" lvl="3" indent="-228600" algn="l">
              <a:lnSpc>
                <a:spcPct val="90000"/>
              </a:lnSpc>
              <a:spcBef>
                <a:spcPts val="960"/>
              </a:spcBef>
              <a:spcAft>
                <a:spcPts val="0"/>
              </a:spcAft>
              <a:buClr>
                <a:schemeClr val="dk1"/>
              </a:buClr>
              <a:buSzPts val="1920"/>
              <a:buNone/>
              <a:defRPr sz="1919"/>
            </a:lvl4pPr>
            <a:lvl5pPr marL="2286000" lvl="4" indent="-228600" algn="l">
              <a:lnSpc>
                <a:spcPct val="90000"/>
              </a:lnSpc>
              <a:spcBef>
                <a:spcPts val="960"/>
              </a:spcBef>
              <a:spcAft>
                <a:spcPts val="0"/>
              </a:spcAft>
              <a:buClr>
                <a:schemeClr val="dk1"/>
              </a:buClr>
              <a:buSzPts val="1920"/>
              <a:buNone/>
              <a:defRPr sz="1919"/>
            </a:lvl5pPr>
            <a:lvl6pPr marL="2743200" lvl="5" indent="-228600" algn="l">
              <a:lnSpc>
                <a:spcPct val="90000"/>
              </a:lnSpc>
              <a:spcBef>
                <a:spcPts val="960"/>
              </a:spcBef>
              <a:spcAft>
                <a:spcPts val="0"/>
              </a:spcAft>
              <a:buClr>
                <a:schemeClr val="dk1"/>
              </a:buClr>
              <a:buSzPts val="1920"/>
              <a:buNone/>
              <a:defRPr sz="1919"/>
            </a:lvl6pPr>
            <a:lvl7pPr marL="3200400" lvl="6" indent="-228600" algn="l">
              <a:lnSpc>
                <a:spcPct val="90000"/>
              </a:lnSpc>
              <a:spcBef>
                <a:spcPts val="960"/>
              </a:spcBef>
              <a:spcAft>
                <a:spcPts val="0"/>
              </a:spcAft>
              <a:buClr>
                <a:schemeClr val="dk1"/>
              </a:buClr>
              <a:buSzPts val="1920"/>
              <a:buNone/>
              <a:defRPr sz="1919"/>
            </a:lvl7pPr>
            <a:lvl8pPr marL="3657600" lvl="7" indent="-228600" algn="l">
              <a:lnSpc>
                <a:spcPct val="90000"/>
              </a:lnSpc>
              <a:spcBef>
                <a:spcPts val="960"/>
              </a:spcBef>
              <a:spcAft>
                <a:spcPts val="0"/>
              </a:spcAft>
              <a:buClr>
                <a:schemeClr val="dk1"/>
              </a:buClr>
              <a:buSzPts val="1920"/>
              <a:buNone/>
              <a:defRPr sz="1919"/>
            </a:lvl8pPr>
            <a:lvl9pPr marL="4114800" lvl="8" indent="-228600" algn="l">
              <a:lnSpc>
                <a:spcPct val="90000"/>
              </a:lnSpc>
              <a:spcBef>
                <a:spcPts val="960"/>
              </a:spcBef>
              <a:spcAft>
                <a:spcPts val="0"/>
              </a:spcAft>
              <a:buClr>
                <a:schemeClr val="dk1"/>
              </a:buClr>
              <a:buSzPts val="1920"/>
              <a:buNone/>
              <a:defRPr sz="1919"/>
            </a:lvl9pPr>
          </a:lstStyle>
          <a:p>
            <a:endParaRPr/>
          </a:p>
        </p:txBody>
      </p:sp>
      <p:sp>
        <p:nvSpPr>
          <p:cNvPr id="69" name="Google Shape;69;p10"/>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609061" y="700924"/>
            <a:ext cx="20186391" cy="254465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7525677" y="-2412008"/>
            <a:ext cx="8353159" cy="2018639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919"/>
              </a:spcBef>
              <a:spcAft>
                <a:spcPts val="0"/>
              </a:spcAft>
              <a:buClr>
                <a:schemeClr val="dk1"/>
              </a:buClr>
              <a:buSzPts val="1800"/>
              <a:buChar char="•"/>
              <a:defRPr/>
            </a:lvl1pPr>
            <a:lvl2pPr marL="914400" lvl="1" indent="-342900" algn="l">
              <a:lnSpc>
                <a:spcPct val="90000"/>
              </a:lnSpc>
              <a:spcBef>
                <a:spcPts val="960"/>
              </a:spcBef>
              <a:spcAft>
                <a:spcPts val="0"/>
              </a:spcAft>
              <a:buClr>
                <a:schemeClr val="dk1"/>
              </a:buClr>
              <a:buSzPts val="1800"/>
              <a:buChar char="•"/>
              <a:defRPr/>
            </a:lvl2pPr>
            <a:lvl3pPr marL="1371600" lvl="2" indent="-342900" algn="l">
              <a:lnSpc>
                <a:spcPct val="90000"/>
              </a:lnSpc>
              <a:spcBef>
                <a:spcPts val="960"/>
              </a:spcBef>
              <a:spcAft>
                <a:spcPts val="0"/>
              </a:spcAft>
              <a:buClr>
                <a:schemeClr val="dk1"/>
              </a:buClr>
              <a:buSzPts val="1800"/>
              <a:buChar char="•"/>
              <a:defRPr/>
            </a:lvl3pPr>
            <a:lvl4pPr marL="1828800" lvl="3" indent="-342900" algn="l">
              <a:lnSpc>
                <a:spcPct val="90000"/>
              </a:lnSpc>
              <a:spcBef>
                <a:spcPts val="960"/>
              </a:spcBef>
              <a:spcAft>
                <a:spcPts val="0"/>
              </a:spcAft>
              <a:buClr>
                <a:schemeClr val="dk1"/>
              </a:buClr>
              <a:buSzPts val="1800"/>
              <a:buChar char="•"/>
              <a:defRPr/>
            </a:lvl4pPr>
            <a:lvl5pPr marL="2286000" lvl="4" indent="-342900" algn="l">
              <a:lnSpc>
                <a:spcPct val="90000"/>
              </a:lnSpc>
              <a:spcBef>
                <a:spcPts val="960"/>
              </a:spcBef>
              <a:spcAft>
                <a:spcPts val="0"/>
              </a:spcAft>
              <a:buClr>
                <a:schemeClr val="dk1"/>
              </a:buClr>
              <a:buSzPts val="1800"/>
              <a:buChar char="•"/>
              <a:defRPr/>
            </a:lvl5pPr>
            <a:lvl6pPr marL="2743200" lvl="5" indent="-342900" algn="l">
              <a:lnSpc>
                <a:spcPct val="90000"/>
              </a:lnSpc>
              <a:spcBef>
                <a:spcPts val="960"/>
              </a:spcBef>
              <a:spcAft>
                <a:spcPts val="0"/>
              </a:spcAft>
              <a:buClr>
                <a:schemeClr val="dk1"/>
              </a:buClr>
              <a:buSzPts val="1800"/>
              <a:buChar char="•"/>
              <a:defRPr/>
            </a:lvl6pPr>
            <a:lvl7pPr marL="3200400" lvl="6" indent="-342900" algn="l">
              <a:lnSpc>
                <a:spcPct val="90000"/>
              </a:lnSpc>
              <a:spcBef>
                <a:spcPts val="960"/>
              </a:spcBef>
              <a:spcAft>
                <a:spcPts val="0"/>
              </a:spcAft>
              <a:buClr>
                <a:schemeClr val="dk1"/>
              </a:buClr>
              <a:buSzPts val="1800"/>
              <a:buChar char="•"/>
              <a:defRPr/>
            </a:lvl7pPr>
            <a:lvl8pPr marL="3657600" lvl="7" indent="-342900" algn="l">
              <a:lnSpc>
                <a:spcPct val="90000"/>
              </a:lnSpc>
              <a:spcBef>
                <a:spcPts val="960"/>
              </a:spcBef>
              <a:spcAft>
                <a:spcPts val="0"/>
              </a:spcAft>
              <a:buClr>
                <a:schemeClr val="dk1"/>
              </a:buClr>
              <a:buSzPts val="1800"/>
              <a:buChar char="•"/>
              <a:defRPr/>
            </a:lvl8pPr>
            <a:lvl9pPr marL="4114800" lvl="8" indent="-342900" algn="l">
              <a:lnSpc>
                <a:spcPct val="90000"/>
              </a:lnSpc>
              <a:spcBef>
                <a:spcPts val="9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303"/>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09061" y="700924"/>
            <a:ext cx="20186391" cy="254465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8447"/>
              <a:buFont typeface="Calibri"/>
              <a:buNone/>
              <a:defRPr sz="844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609061" y="3504610"/>
            <a:ext cx="20186391" cy="8353159"/>
          </a:xfrm>
          <a:prstGeom prst="rect">
            <a:avLst/>
          </a:prstGeom>
          <a:noFill/>
          <a:ln>
            <a:noFill/>
          </a:ln>
        </p:spPr>
        <p:txBody>
          <a:bodyPr spcFirstLastPara="1" wrap="square" lIns="91425" tIns="45700" rIns="91425" bIns="45700" anchor="t" anchorCtr="0">
            <a:noAutofit/>
          </a:bodyPr>
          <a:lstStyle>
            <a:lvl1pPr marL="457200" marR="0" lvl="0" indent="-569912" algn="l" rtl="0">
              <a:lnSpc>
                <a:spcPct val="90000"/>
              </a:lnSpc>
              <a:spcBef>
                <a:spcPts val="1920"/>
              </a:spcBef>
              <a:spcAft>
                <a:spcPts val="0"/>
              </a:spcAft>
              <a:buClr>
                <a:schemeClr val="dk1"/>
              </a:buClr>
              <a:buSzPts val="5375"/>
              <a:buFont typeface="Arial"/>
              <a:buChar char="•"/>
              <a:defRPr sz="5375" b="0" i="0" u="none" strike="noStrike" cap="none">
                <a:solidFill>
                  <a:schemeClr val="dk1"/>
                </a:solidFill>
                <a:latin typeface="Calibri"/>
                <a:ea typeface="Calibri"/>
                <a:cs typeface="Calibri"/>
                <a:sym typeface="Calibri"/>
              </a:defRPr>
            </a:lvl1pPr>
            <a:lvl2pPr marL="914400" marR="0" lvl="1" indent="-521144" algn="l" rtl="0">
              <a:lnSpc>
                <a:spcPct val="90000"/>
              </a:lnSpc>
              <a:spcBef>
                <a:spcPts val="960"/>
              </a:spcBef>
              <a:spcAft>
                <a:spcPts val="0"/>
              </a:spcAft>
              <a:buClr>
                <a:schemeClr val="dk1"/>
              </a:buClr>
              <a:buSzPts val="4607"/>
              <a:buFont typeface="Arial"/>
              <a:buChar char="•"/>
              <a:defRPr sz="4607" b="0" i="0" u="none" strike="noStrike" cap="none">
                <a:solidFill>
                  <a:schemeClr val="dk1"/>
                </a:solidFill>
                <a:latin typeface="Calibri"/>
                <a:ea typeface="Calibri"/>
                <a:cs typeface="Calibri"/>
                <a:sym typeface="Calibri"/>
              </a:defRPr>
            </a:lvl2pPr>
            <a:lvl3pPr marL="1371600" marR="0" lvl="2" indent="-472376" algn="l" rtl="0">
              <a:lnSpc>
                <a:spcPct val="90000"/>
              </a:lnSpc>
              <a:spcBef>
                <a:spcPts val="960"/>
              </a:spcBef>
              <a:spcAft>
                <a:spcPts val="0"/>
              </a:spcAft>
              <a:buClr>
                <a:schemeClr val="dk1"/>
              </a:buClr>
              <a:buSzPts val="3839"/>
              <a:buFont typeface="Arial"/>
              <a:buChar char="•"/>
              <a:defRPr sz="3839" b="0" i="0" u="none" strike="noStrike" cap="none">
                <a:solidFill>
                  <a:schemeClr val="dk1"/>
                </a:solidFill>
                <a:latin typeface="Calibri"/>
                <a:ea typeface="Calibri"/>
                <a:cs typeface="Calibri"/>
                <a:sym typeface="Calibri"/>
              </a:defRPr>
            </a:lvl3pPr>
            <a:lvl4pPr marL="1828800" marR="0" lvl="3" indent="-447992" algn="l" rtl="0">
              <a:lnSpc>
                <a:spcPct val="90000"/>
              </a:lnSpc>
              <a:spcBef>
                <a:spcPts val="960"/>
              </a:spcBef>
              <a:spcAft>
                <a:spcPts val="0"/>
              </a:spcAft>
              <a:buClr>
                <a:schemeClr val="dk1"/>
              </a:buClr>
              <a:buSzPts val="3455"/>
              <a:buFont typeface="Arial"/>
              <a:buChar char="•"/>
              <a:defRPr sz="3455" b="0" i="0" u="none" strike="noStrike" cap="none">
                <a:solidFill>
                  <a:schemeClr val="dk1"/>
                </a:solidFill>
                <a:latin typeface="Calibri"/>
                <a:ea typeface="Calibri"/>
                <a:cs typeface="Calibri"/>
                <a:sym typeface="Calibri"/>
              </a:defRPr>
            </a:lvl4pPr>
            <a:lvl5pPr marL="2286000" marR="0" lvl="4" indent="-447992" algn="l" rtl="0">
              <a:lnSpc>
                <a:spcPct val="90000"/>
              </a:lnSpc>
              <a:spcBef>
                <a:spcPts val="960"/>
              </a:spcBef>
              <a:spcAft>
                <a:spcPts val="0"/>
              </a:spcAft>
              <a:buClr>
                <a:schemeClr val="dk1"/>
              </a:buClr>
              <a:buSzPts val="3455"/>
              <a:buFont typeface="Arial"/>
              <a:buChar char="•"/>
              <a:defRPr sz="3455" b="0" i="0" u="none" strike="noStrike" cap="none">
                <a:solidFill>
                  <a:schemeClr val="dk1"/>
                </a:solidFill>
                <a:latin typeface="Calibri"/>
                <a:ea typeface="Calibri"/>
                <a:cs typeface="Calibri"/>
                <a:sym typeface="Calibri"/>
              </a:defRPr>
            </a:lvl5pPr>
            <a:lvl6pPr marL="2743200" marR="0" lvl="5" indent="-447992" algn="l" rtl="0">
              <a:lnSpc>
                <a:spcPct val="90000"/>
              </a:lnSpc>
              <a:spcBef>
                <a:spcPts val="960"/>
              </a:spcBef>
              <a:spcAft>
                <a:spcPts val="0"/>
              </a:spcAft>
              <a:buClr>
                <a:schemeClr val="dk1"/>
              </a:buClr>
              <a:buSzPts val="3455"/>
              <a:buFont typeface="Arial"/>
              <a:buChar char="•"/>
              <a:defRPr sz="3455" b="0" i="0" u="none" strike="noStrike" cap="none">
                <a:solidFill>
                  <a:schemeClr val="dk1"/>
                </a:solidFill>
                <a:latin typeface="Calibri"/>
                <a:ea typeface="Calibri"/>
                <a:cs typeface="Calibri"/>
                <a:sym typeface="Calibri"/>
              </a:defRPr>
            </a:lvl6pPr>
            <a:lvl7pPr marL="3200400" marR="0" lvl="6" indent="-447992" algn="l" rtl="0">
              <a:lnSpc>
                <a:spcPct val="90000"/>
              </a:lnSpc>
              <a:spcBef>
                <a:spcPts val="960"/>
              </a:spcBef>
              <a:spcAft>
                <a:spcPts val="0"/>
              </a:spcAft>
              <a:buClr>
                <a:schemeClr val="dk1"/>
              </a:buClr>
              <a:buSzPts val="3455"/>
              <a:buFont typeface="Arial"/>
              <a:buChar char="•"/>
              <a:defRPr sz="3455" b="0" i="0" u="none" strike="noStrike" cap="none">
                <a:solidFill>
                  <a:schemeClr val="dk1"/>
                </a:solidFill>
                <a:latin typeface="Calibri"/>
                <a:ea typeface="Calibri"/>
                <a:cs typeface="Calibri"/>
                <a:sym typeface="Calibri"/>
              </a:defRPr>
            </a:lvl7pPr>
            <a:lvl8pPr marL="3657600" marR="0" lvl="7" indent="-447992" algn="l" rtl="0">
              <a:lnSpc>
                <a:spcPct val="90000"/>
              </a:lnSpc>
              <a:spcBef>
                <a:spcPts val="960"/>
              </a:spcBef>
              <a:spcAft>
                <a:spcPts val="0"/>
              </a:spcAft>
              <a:buClr>
                <a:schemeClr val="dk1"/>
              </a:buClr>
              <a:buSzPts val="3455"/>
              <a:buFont typeface="Arial"/>
              <a:buChar char="•"/>
              <a:defRPr sz="3455" b="0" i="0" u="none" strike="noStrike" cap="none">
                <a:solidFill>
                  <a:schemeClr val="dk1"/>
                </a:solidFill>
                <a:latin typeface="Calibri"/>
                <a:ea typeface="Calibri"/>
                <a:cs typeface="Calibri"/>
                <a:sym typeface="Calibri"/>
              </a:defRPr>
            </a:lvl8pPr>
            <a:lvl9pPr marL="4114800" marR="0" lvl="8" indent="-447992" algn="l" rtl="0">
              <a:lnSpc>
                <a:spcPct val="90000"/>
              </a:lnSpc>
              <a:spcBef>
                <a:spcPts val="960"/>
              </a:spcBef>
              <a:spcAft>
                <a:spcPts val="0"/>
              </a:spcAft>
              <a:buClr>
                <a:schemeClr val="dk1"/>
              </a:buClr>
              <a:buSzPts val="3455"/>
              <a:buFont typeface="Arial"/>
              <a:buChar char="•"/>
              <a:defRPr sz="345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609061" y="12202133"/>
            <a:ext cx="5266015" cy="70092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30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752745" y="12202133"/>
            <a:ext cx="7899023" cy="70092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30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6529438" y="12202133"/>
            <a:ext cx="5266015" cy="70092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303"/>
              <a:buFont typeface="Arial"/>
              <a:buNone/>
              <a:defRPr sz="23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498130" y="3002972"/>
            <a:ext cx="10408251" cy="5077656"/>
          </a:xfrm>
          <a:prstGeom prst="rect">
            <a:avLst/>
          </a:prstGeom>
          <a:noFill/>
          <a:ln>
            <a:noFill/>
          </a:ln>
        </p:spPr>
        <p:txBody>
          <a:bodyPr spcFirstLastPara="1" wrap="square" lIns="91400" tIns="45675" rIns="91400" bIns="45675" anchor="ctr" anchorCtr="0">
            <a:noAutofit/>
          </a:bodyPr>
          <a:lstStyle/>
          <a:p>
            <a:pPr marL="0" lvl="0" indent="0" algn="ctr" rtl="0">
              <a:lnSpc>
                <a:spcPct val="100000"/>
              </a:lnSpc>
              <a:spcBef>
                <a:spcPts val="0"/>
              </a:spcBef>
              <a:spcAft>
                <a:spcPts val="0"/>
              </a:spcAft>
              <a:buSzPts val="5400"/>
              <a:buNone/>
            </a:pPr>
            <a:br>
              <a:rPr lang="en-US" altLang="zh-CN" sz="8797" b="1" dirty="0">
                <a:solidFill>
                  <a:schemeClr val="tx1">
                    <a:lumMod val="50000"/>
                    <a:lumOff val="50000"/>
                  </a:schemeClr>
                </a:solidFill>
                <a:latin typeface="KaiTi"/>
                <a:ea typeface="KaiTi"/>
                <a:cs typeface="KaiTi"/>
                <a:sym typeface="KaiTi"/>
              </a:rPr>
            </a:br>
            <a:r>
              <a:rPr lang="zh-CN" altLang="en-US" sz="8000" b="1" i="1" dirty="0">
                <a:solidFill>
                  <a:srgbClr val="FF0000"/>
                </a:solidFill>
                <a:latin typeface="KaiTi"/>
                <a:ea typeface="KaiTi"/>
                <a:cs typeface="KaiTi"/>
                <a:sym typeface="KaiTi"/>
              </a:rPr>
              <a:t>复活的大能</a:t>
            </a:r>
            <a:br>
              <a:rPr lang="en-US" altLang="zh-CN" sz="8000" b="1" i="1" dirty="0">
                <a:solidFill>
                  <a:srgbClr val="FF0000"/>
                </a:solidFill>
                <a:latin typeface="KaiTi"/>
                <a:ea typeface="KaiTi"/>
                <a:cs typeface="KaiTi"/>
                <a:sym typeface="KaiTi"/>
              </a:rPr>
            </a:br>
            <a:r>
              <a:rPr lang="zh-CN" altLang="en-US" sz="8000" b="1" i="1" dirty="0">
                <a:solidFill>
                  <a:srgbClr val="FF0000"/>
                </a:solidFill>
                <a:latin typeface="KaiTi"/>
                <a:ea typeface="KaiTi"/>
                <a:cs typeface="KaiTi"/>
                <a:sym typeface="KaiTi"/>
              </a:rPr>
              <a:t>马可福音</a:t>
            </a:r>
            <a:r>
              <a:rPr lang="en-US" altLang="zh-CN" sz="8000" b="1" i="1" dirty="0">
                <a:solidFill>
                  <a:srgbClr val="FF0000"/>
                </a:solidFill>
                <a:latin typeface="KaiTi"/>
                <a:ea typeface="KaiTi"/>
                <a:cs typeface="KaiTi"/>
                <a:sym typeface="KaiTi"/>
              </a:rPr>
              <a:t>16</a:t>
            </a:r>
            <a:r>
              <a:rPr lang="zh-CN" altLang="en-US" sz="8000" b="1" i="1" dirty="0">
                <a:solidFill>
                  <a:srgbClr val="FF0000"/>
                </a:solidFill>
                <a:latin typeface="KaiTi"/>
                <a:ea typeface="KaiTi"/>
                <a:cs typeface="KaiTi"/>
                <a:sym typeface="KaiTi"/>
              </a:rPr>
              <a:t>：</a:t>
            </a:r>
            <a:r>
              <a:rPr lang="en-US" altLang="zh-CN" sz="8000" b="1" i="1" dirty="0">
                <a:solidFill>
                  <a:srgbClr val="FF0000"/>
                </a:solidFill>
                <a:latin typeface="KaiTi"/>
                <a:ea typeface="KaiTi"/>
                <a:cs typeface="KaiTi"/>
                <a:sym typeface="KaiTi"/>
              </a:rPr>
              <a:t>1-20</a:t>
            </a:r>
            <a:endParaRPr sz="8000" i="1" dirty="0">
              <a:solidFill>
                <a:srgbClr val="FF0000"/>
              </a:solidFill>
              <a:latin typeface="KaiTi"/>
              <a:ea typeface="KaiTi"/>
              <a:cs typeface="KaiTi"/>
              <a:sym typeface="KaiT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481708" y="300737"/>
            <a:ext cx="18441095" cy="8353159"/>
          </a:xfrm>
          <a:prstGeom prst="rect">
            <a:avLst/>
          </a:prstGeom>
          <a:noFill/>
          <a:ln>
            <a:noFill/>
          </a:ln>
        </p:spPr>
        <p:txBody>
          <a:bodyPr spcFirstLastPara="1" wrap="square" lIns="91425" tIns="45700" rIns="91425" bIns="45700" anchor="t" anchorCtr="0">
            <a:noAutofit/>
          </a:bodyPr>
          <a:lstStyle/>
          <a:p>
            <a:pPr marL="114300" indent="0" algn="ctr">
              <a:buNone/>
            </a:pPr>
            <a:endParaRPr lang="en-US" altLang="zh-CN" sz="2000" b="1" dirty="0">
              <a:solidFill>
                <a:srgbClr val="FFFF00"/>
              </a:solidFill>
              <a:effectLst>
                <a:outerShdw blurRad="38100" dist="38100" dir="2700000" algn="tl">
                  <a:srgbClr val="000000">
                    <a:alpha val="43137"/>
                  </a:srgbClr>
                </a:outerShdw>
              </a:effectLst>
              <a:latin typeface="Calibri" panose="020F0502020204030204" pitchFamily="34" charset="0"/>
              <a:ea typeface="KaiTi"/>
              <a:cs typeface="Calibri" panose="020F0502020204030204" pitchFamily="34" charset="0"/>
            </a:endParaRPr>
          </a:p>
          <a:p>
            <a:pPr marL="114300" indent="0" algn="ctr">
              <a:buNone/>
            </a:pPr>
            <a:r>
              <a:rPr lang="en-US" altLang="zh-CN" sz="5400" b="1" dirty="0">
                <a:solidFill>
                  <a:schemeClr val="bg1"/>
                </a:solidFill>
                <a:effectLst>
                  <a:outerShdw blurRad="38100" dist="38100" dir="2700000" algn="tl">
                    <a:srgbClr val="000000">
                      <a:alpha val="43137"/>
                    </a:srgbClr>
                  </a:outerShdw>
                </a:effectLst>
                <a:latin typeface="Calibri" panose="020F0502020204030204" pitchFamily="34" charset="0"/>
                <a:ea typeface="KaiTi"/>
                <a:cs typeface="Calibri" panose="020F0502020204030204" pitchFamily="34" charset="0"/>
              </a:rPr>
              <a:t>John Calvin</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他（基督）是以撒（</a:t>
            </a:r>
            <a:r>
              <a:rPr lang="en-US" altLang="zh-CN" sz="5000" b="1" dirty="0">
                <a:solidFill>
                  <a:schemeClr val="bg1"/>
                </a:solidFill>
                <a:effectLst>
                  <a:outerShdw blurRad="38100" dist="38100" dir="2700000" algn="tl">
                    <a:srgbClr val="000000">
                      <a:alpha val="43137"/>
                    </a:srgbClr>
                  </a:outerShdw>
                </a:effectLst>
                <a:latin typeface="KaiTi"/>
                <a:ea typeface="KaiTi"/>
              </a:rPr>
              <a:t>Isaac</a:t>
            </a:r>
            <a:r>
              <a:rPr lang="zh-CN" altLang="en-US" sz="5000" b="1" dirty="0">
                <a:solidFill>
                  <a:schemeClr val="bg1"/>
                </a:solidFill>
                <a:effectLst>
                  <a:outerShdw blurRad="38100" dist="38100" dir="2700000" algn="tl">
                    <a:srgbClr val="000000">
                      <a:alpha val="43137"/>
                    </a:srgbClr>
                  </a:outerShdw>
                </a:effectLst>
                <a:latin typeface="KaiTi"/>
                <a:ea typeface="KaiTi"/>
              </a:rPr>
              <a:t>），父所爱的儿子，被奉上为牺牲，但他并未屈服于死亡的力量。</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他是善良和满有憐悯的好兄弟约瑟，在他的荣耀中并不为羞辱承认自己的兄弟们卑微和处境恶劣而感到羞耻。</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他是伟大的赎献，也是祭司麦基洗德（</a:t>
            </a:r>
            <a:r>
              <a:rPr lang="en-US" altLang="zh-CN" sz="5000" b="1" dirty="0">
                <a:solidFill>
                  <a:schemeClr val="bg1"/>
                </a:solidFill>
                <a:effectLst>
                  <a:outerShdw blurRad="38100" dist="38100" dir="2700000" algn="tl">
                    <a:srgbClr val="000000">
                      <a:alpha val="43137"/>
                    </a:srgbClr>
                  </a:outerShdw>
                </a:effectLst>
                <a:latin typeface="KaiTi"/>
                <a:ea typeface="KaiTi"/>
              </a:rPr>
              <a:t>Melchizedek</a:t>
            </a:r>
            <a:r>
              <a:rPr lang="zh-CN" altLang="en-US" sz="5000" b="1" dirty="0">
                <a:solidFill>
                  <a:schemeClr val="bg1"/>
                </a:solidFill>
                <a:effectLst>
                  <a:outerShdw blurRad="38100" dist="38100" dir="2700000" algn="tl">
                    <a:srgbClr val="000000">
                      <a:alpha val="43137"/>
                    </a:srgbClr>
                  </a:outerShdw>
                </a:effectLst>
                <a:latin typeface="KaiTi"/>
                <a:ea typeface="KaiTi"/>
              </a:rPr>
              <a:t>），一次牺牲成为永恒的赎價。</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耶稣是给予律法的摩西，以圣灵在人的心上写下神的命令。</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他是忠实的將军约书亚，带领我们来到应许之地。</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他是胜利而高贵的国王大偉，将一切反叛力量屈服他之下。</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耶稣是尊榮和得胜的所罗门王，以平安与繁荣来统治他的王国。</a:t>
            </a:r>
          </a:p>
          <a:p>
            <a:pPr marL="114300" indent="0">
              <a:buNone/>
            </a:pPr>
            <a:r>
              <a:rPr lang="zh-CN" altLang="en-US" sz="5000" b="1" dirty="0">
                <a:solidFill>
                  <a:schemeClr val="bg1"/>
                </a:solidFill>
                <a:effectLst>
                  <a:outerShdw blurRad="38100" dist="38100" dir="2700000" algn="tl">
                    <a:srgbClr val="000000">
                      <a:alpha val="43137"/>
                    </a:srgbClr>
                  </a:outerShdw>
                </a:effectLst>
                <a:latin typeface="KaiTi"/>
                <a:ea typeface="KaiTi"/>
              </a:rPr>
              <a:t>他是强而大能的参孙，他的死使淹沒他的所有敌人。</a:t>
            </a:r>
          </a:p>
        </p:txBody>
      </p:sp>
    </p:spTree>
    <p:extLst>
      <p:ext uri="{BB962C8B-B14F-4D97-AF65-F5344CB8AC3E}">
        <p14:creationId xmlns:p14="http://schemas.microsoft.com/office/powerpoint/2010/main" val="357965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186693" y="2405989"/>
            <a:ext cx="19031126" cy="8353159"/>
          </a:xfrm>
          <a:prstGeom prst="rect">
            <a:avLst/>
          </a:prstGeom>
          <a:noFill/>
          <a:ln>
            <a:noFill/>
          </a:ln>
        </p:spPr>
        <p:txBody>
          <a:bodyPr spcFirstLastPara="1" wrap="square" lIns="91425" tIns="45700" rIns="91425" bIns="45700" anchor="t" anchorCtr="0">
            <a:noAutofit/>
          </a:bodyPr>
          <a:lstStyle/>
          <a:p>
            <a:pPr marL="114300" indent="0">
              <a:buNone/>
            </a:pPr>
            <a:r>
              <a:rPr lang="en-US" altLang="zh-CN" sz="5400" b="1" dirty="0">
                <a:solidFill>
                  <a:schemeClr val="bg1"/>
                </a:solidFill>
                <a:effectLst>
                  <a:outerShdw blurRad="38100" dist="38100" dir="2700000" algn="tl">
                    <a:srgbClr val="000000">
                      <a:alpha val="43137"/>
                    </a:srgbClr>
                  </a:outerShdw>
                </a:effectLst>
                <a:latin typeface="KaiTi"/>
                <a:ea typeface="KaiTi"/>
              </a:rPr>
              <a:t> 7 </a:t>
            </a:r>
            <a:r>
              <a:rPr lang="zh-CN" altLang="en-US" sz="5400" b="1" dirty="0">
                <a:solidFill>
                  <a:schemeClr val="bg1"/>
                </a:solidFill>
                <a:effectLst>
                  <a:outerShdw blurRad="38100" dist="38100" dir="2700000" algn="tl">
                    <a:srgbClr val="000000">
                      <a:alpha val="43137"/>
                    </a:srgbClr>
                  </a:outerShdw>
                </a:effectLst>
                <a:latin typeface="KaiTi"/>
                <a:ea typeface="KaiTi"/>
              </a:rPr>
              <a:t>你们可以去</a:t>
            </a:r>
            <a:r>
              <a:rPr lang="zh-CN" altLang="en-US" sz="5400" b="1" dirty="0">
                <a:solidFill>
                  <a:srgbClr val="002060"/>
                </a:solidFill>
                <a:effectLst>
                  <a:outerShdw blurRad="38100" dist="38100" dir="2700000" algn="tl">
                    <a:srgbClr val="000000">
                      <a:alpha val="43137"/>
                    </a:srgbClr>
                  </a:outerShdw>
                </a:effectLst>
                <a:highlight>
                  <a:srgbClr val="FFFF00"/>
                </a:highlight>
                <a:latin typeface="KaiTi"/>
                <a:ea typeface="KaiTi"/>
              </a:rPr>
              <a:t>告诉他的门徒和彼得</a:t>
            </a:r>
            <a:r>
              <a:rPr lang="zh-CN" altLang="en-US" sz="5400" b="1" dirty="0">
                <a:solidFill>
                  <a:schemeClr val="bg1"/>
                </a:solidFill>
                <a:effectLst>
                  <a:outerShdw blurRad="38100" dist="38100" dir="2700000" algn="tl">
                    <a:srgbClr val="000000">
                      <a:alpha val="43137"/>
                    </a:srgbClr>
                  </a:outerShdw>
                </a:effectLst>
                <a:latin typeface="KaiTi"/>
                <a:ea typeface="KaiTi"/>
              </a:rPr>
              <a:t>说：‘他在你们以先往加利利去。</a:t>
            </a:r>
            <a:r>
              <a:rPr lang="zh-CN" altLang="en-US" sz="5400" b="1" dirty="0">
                <a:solidFill>
                  <a:srgbClr val="002060"/>
                </a:solidFill>
                <a:highlight>
                  <a:srgbClr val="FFFF00"/>
                </a:highlight>
                <a:latin typeface="KaiTi"/>
                <a:ea typeface="KaiTi"/>
              </a:rPr>
              <a:t>在那里你们要见他</a:t>
            </a:r>
            <a:r>
              <a:rPr lang="zh-CN" altLang="en-US" sz="5400" b="1" dirty="0">
                <a:solidFill>
                  <a:schemeClr val="bg1"/>
                </a:solidFill>
                <a:effectLst>
                  <a:outerShdw blurRad="38100" dist="38100" dir="2700000" algn="tl">
                    <a:srgbClr val="000000">
                      <a:alpha val="43137"/>
                    </a:srgbClr>
                  </a:outerShdw>
                </a:effectLst>
                <a:latin typeface="KaiTi"/>
                <a:ea typeface="KaiTi"/>
              </a:rPr>
              <a:t>，正如他从前所告诉你们的。’”</a:t>
            </a:r>
            <a:br>
              <a:rPr lang="zh-CN" altLang="en-US" sz="5400" b="1" dirty="0">
                <a:solidFill>
                  <a:schemeClr val="bg1"/>
                </a:solidFill>
                <a:effectLst>
                  <a:outerShdw blurRad="38100" dist="38100" dir="2700000" algn="tl">
                    <a:srgbClr val="000000">
                      <a:alpha val="43137"/>
                    </a:srgbClr>
                  </a:outerShdw>
                </a:effectLst>
                <a:latin typeface="KaiTi"/>
                <a:ea typeface="KaiTi"/>
              </a:rPr>
            </a:br>
            <a:endParaRPr lang="zh-CN" altLang="en-US" sz="5400" b="1" dirty="0">
              <a:solidFill>
                <a:schemeClr val="bg1"/>
              </a:solidFill>
              <a:effectLst>
                <a:outerShdw blurRad="38100" dist="38100" dir="2700000" algn="tl">
                  <a:srgbClr val="000000">
                    <a:alpha val="43137"/>
                  </a:srgbClr>
                </a:outerShdw>
              </a:effectLst>
              <a:latin typeface="KaiTi"/>
              <a:ea typeface="KaiTi"/>
            </a:endParaRPr>
          </a:p>
          <a:p>
            <a:r>
              <a:rPr lang="en-US" altLang="zh-CN" sz="5400" b="1" dirty="0">
                <a:solidFill>
                  <a:schemeClr val="bg1"/>
                </a:solidFill>
                <a:effectLst>
                  <a:outerShdw blurRad="38100" dist="38100" dir="2700000" algn="tl">
                    <a:srgbClr val="000000">
                      <a:alpha val="43137"/>
                    </a:srgbClr>
                  </a:outerShdw>
                </a:effectLst>
                <a:latin typeface="KaiTi"/>
                <a:ea typeface="KaiTi"/>
              </a:rPr>
              <a:t>8 </a:t>
            </a:r>
            <a:r>
              <a:rPr lang="zh-CN" altLang="en-US" sz="5400" b="1" dirty="0">
                <a:solidFill>
                  <a:schemeClr val="bg1"/>
                </a:solidFill>
                <a:effectLst>
                  <a:outerShdw blurRad="38100" dist="38100" dir="2700000" algn="tl">
                    <a:srgbClr val="000000">
                      <a:alpha val="43137"/>
                    </a:srgbClr>
                  </a:outerShdw>
                </a:effectLst>
                <a:latin typeface="KaiTi"/>
                <a:ea typeface="KaiTi"/>
              </a:rPr>
              <a:t>她们就出来，从坟墓</a:t>
            </a:r>
            <a:r>
              <a:rPr lang="zh-CN" altLang="en-US" sz="5400" b="1" dirty="0">
                <a:solidFill>
                  <a:srgbClr val="002060"/>
                </a:solidFill>
                <a:highlight>
                  <a:srgbClr val="FFFF00"/>
                </a:highlight>
                <a:latin typeface="KaiTi"/>
                <a:ea typeface="KaiTi"/>
              </a:rPr>
              <a:t>那里逃跑</a:t>
            </a:r>
            <a:r>
              <a:rPr lang="zh-CN" altLang="en-US" sz="5400" b="1" dirty="0">
                <a:solidFill>
                  <a:srgbClr val="002060"/>
                </a:solidFill>
                <a:latin typeface="KaiTi"/>
                <a:ea typeface="KaiTi"/>
              </a:rPr>
              <a:t>，</a:t>
            </a:r>
            <a:r>
              <a:rPr lang="zh-CN" altLang="en-US" sz="5400" b="1" dirty="0">
                <a:solidFill>
                  <a:srgbClr val="002060"/>
                </a:solidFill>
                <a:highlight>
                  <a:srgbClr val="FFFF00"/>
                </a:highlight>
                <a:latin typeface="KaiTi"/>
                <a:ea typeface="KaiTi"/>
              </a:rPr>
              <a:t>又发抖，又惊奇，什么也不告诉人，因为她们害怕</a:t>
            </a:r>
            <a:r>
              <a:rPr lang="zh-CN" altLang="en-US" sz="5400" b="1" dirty="0">
                <a:solidFill>
                  <a:srgbClr val="002060"/>
                </a:solidFill>
                <a:latin typeface="KaiTi"/>
                <a:ea typeface="KaiTi"/>
              </a:rPr>
              <a:t>。</a:t>
            </a:r>
          </a:p>
          <a:p>
            <a:pPr marL="114266" lvl="0" indent="0">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457063" lvl="0" indent="-342797">
              <a:lnSpc>
                <a:spcPct val="100000"/>
              </a:lnSpc>
            </a:pPr>
            <a:endParaRPr b="1" dirty="0">
              <a:solidFill>
                <a:schemeClr val="bg1"/>
              </a:solidFill>
              <a:effectLst>
                <a:outerShdw blurRad="38100" dist="38100" dir="2700000" algn="tl">
                  <a:srgbClr val="000000">
                    <a:alpha val="43137"/>
                  </a:srgbClr>
                </a:outerShdw>
              </a:effectLst>
            </a:endParaRPr>
          </a:p>
          <a:p>
            <a:pPr marL="457063" lvl="0" indent="-228497" algn="l" rtl="0">
              <a:lnSpc>
                <a:spcPct val="90000"/>
              </a:lnSpc>
              <a:spcBef>
                <a:spcPts val="1919"/>
              </a:spcBef>
              <a:spcAft>
                <a:spcPts val="0"/>
              </a:spcAft>
              <a:buClr>
                <a:schemeClr val="dk1"/>
              </a:buClr>
              <a:buSzPts val="1800"/>
              <a:buNone/>
            </a:pPr>
            <a:endParaRPr b="1" dirty="0">
              <a:solidFill>
                <a:schemeClr val="bg1"/>
              </a:solidFill>
            </a:endParaRPr>
          </a:p>
        </p:txBody>
      </p:sp>
    </p:spTree>
    <p:extLst>
      <p:ext uri="{BB962C8B-B14F-4D97-AF65-F5344CB8AC3E}">
        <p14:creationId xmlns:p14="http://schemas.microsoft.com/office/powerpoint/2010/main" val="149201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186693" y="2405989"/>
            <a:ext cx="19031126" cy="8353159"/>
          </a:xfrm>
          <a:prstGeom prst="rect">
            <a:avLst/>
          </a:prstGeom>
          <a:noFill/>
          <a:ln>
            <a:noFill/>
          </a:ln>
        </p:spPr>
        <p:txBody>
          <a:bodyPr spcFirstLastPara="1" wrap="square" lIns="91425" tIns="45700" rIns="91425" bIns="45700" anchor="t" anchorCtr="0">
            <a:noAutofit/>
          </a:bodyPr>
          <a:lstStyle/>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9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礼拜日的清早，耶稣复活了，先向抹大拉的马利亚显现，耶稣曾经从她身上赶出七个鬼。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10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她就去告诉那些向来和耶稣在一起的人，那时他们正在</a:t>
            </a:r>
            <a:r>
              <a:rPr lang="zh-CN" altLang="en-US" sz="5400" b="1" dirty="0">
                <a:solidFill>
                  <a:schemeClr val="tx1"/>
                </a:solidFill>
                <a:highlight>
                  <a:srgbClr val="FFFF00"/>
                </a:highlight>
                <a:latin typeface="KaiTi"/>
                <a:ea typeface="KaiTi"/>
                <a:cs typeface="KaiTi"/>
                <a:sym typeface="KaiTi"/>
              </a:rPr>
              <a:t>悲哀哭泣</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11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他们听见耶稣活了，又被马利亚看见了，</a:t>
            </a:r>
            <a:r>
              <a:rPr lang="zh-CN" altLang="en-US" sz="5400" b="1" dirty="0">
                <a:solidFill>
                  <a:schemeClr val="tx1"/>
                </a:solidFill>
                <a:highlight>
                  <a:srgbClr val="FFFF00"/>
                </a:highlight>
                <a:latin typeface="KaiTi"/>
                <a:ea typeface="KaiTi"/>
                <a:cs typeface="KaiTi"/>
                <a:sym typeface="KaiTi"/>
              </a:rPr>
              <a:t>却不相信</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12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这事以后，门徒中有两个人往乡下去，正走路的时候，耶稣用另外的形象，向他们显现，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13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他们就去告诉其他的人，</a:t>
            </a:r>
            <a:r>
              <a:rPr lang="zh-CN" altLang="en-US" sz="5400" b="1" dirty="0">
                <a:solidFill>
                  <a:schemeClr val="tx1"/>
                </a:solidFill>
                <a:highlight>
                  <a:srgbClr val="FFFF00"/>
                </a:highlight>
                <a:latin typeface="KaiTi"/>
                <a:ea typeface="KaiTi"/>
                <a:cs typeface="KaiTi"/>
                <a:sym typeface="KaiTi"/>
              </a:rPr>
              <a:t>那些人也不相信</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457063" lvl="0" indent="-342797">
              <a:lnSpc>
                <a:spcPct val="100000"/>
              </a:lnSpc>
            </a:pPr>
            <a:endParaRPr b="1" dirty="0">
              <a:solidFill>
                <a:schemeClr val="bg1"/>
              </a:solidFill>
              <a:effectLst>
                <a:outerShdw blurRad="38100" dist="38100" dir="2700000" algn="tl">
                  <a:srgbClr val="000000">
                    <a:alpha val="43137"/>
                  </a:srgbClr>
                </a:outerShdw>
              </a:effectLst>
            </a:endParaRPr>
          </a:p>
          <a:p>
            <a:pPr marL="457063" lvl="0" indent="-228497" algn="l" rtl="0">
              <a:lnSpc>
                <a:spcPct val="90000"/>
              </a:lnSpc>
              <a:spcBef>
                <a:spcPts val="1919"/>
              </a:spcBef>
              <a:spcAft>
                <a:spcPts val="0"/>
              </a:spcAft>
              <a:buClr>
                <a:schemeClr val="dk1"/>
              </a:buClr>
              <a:buSzPts val="1800"/>
              <a:buNone/>
            </a:pPr>
            <a:endParaRPr b="1" dirty="0">
              <a:solidFill>
                <a:schemeClr val="bg1"/>
              </a:solidFill>
            </a:endParaRPr>
          </a:p>
        </p:txBody>
      </p:sp>
    </p:spTree>
    <p:extLst>
      <p:ext uri="{BB962C8B-B14F-4D97-AF65-F5344CB8AC3E}">
        <p14:creationId xmlns:p14="http://schemas.microsoft.com/office/powerpoint/2010/main" val="263370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195658" y="2405989"/>
            <a:ext cx="19013196" cy="8353159"/>
          </a:xfrm>
          <a:prstGeom prst="rect">
            <a:avLst/>
          </a:prstGeom>
          <a:noFill/>
          <a:ln>
            <a:noFill/>
          </a:ln>
        </p:spPr>
        <p:txBody>
          <a:bodyPr spcFirstLastPara="1" wrap="square" lIns="91425" tIns="45700" rIns="91425" bIns="45700" anchor="t" anchorCtr="0">
            <a:noAutofit/>
          </a:bodyPr>
          <a:lstStyle/>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14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后来，十一个门徒吃饭的时候，耶稣向他们显现，</a:t>
            </a:r>
            <a:r>
              <a:rPr lang="zh-CN" altLang="en-US" sz="5400" b="1" dirty="0">
                <a:solidFill>
                  <a:schemeClr val="tx1"/>
                </a:solidFill>
                <a:highlight>
                  <a:srgbClr val="FFFF00"/>
                </a:highlight>
                <a:latin typeface="KaiTi"/>
                <a:ea typeface="KaiTi"/>
                <a:cs typeface="KaiTi"/>
                <a:sym typeface="KaiTi"/>
              </a:rPr>
              <a:t>责备他们的不信和心硬</a:t>
            </a:r>
            <a:r>
              <a:rPr lang="zh-CN" altLang="en-US" sz="5400" b="1" dirty="0">
                <a:solidFill>
                  <a:schemeClr val="bg1"/>
                </a:solidFill>
                <a:latin typeface="KaiTi"/>
                <a:ea typeface="KaiTi"/>
                <a:cs typeface="KaiTi"/>
                <a:sym typeface="KaiTi"/>
              </a:rPr>
              <a:t>，</a:t>
            </a:r>
            <a:r>
              <a:rPr lang="zh-CN" altLang="en-US" sz="5400" b="1" dirty="0">
                <a:solidFill>
                  <a:schemeClr val="tx1"/>
                </a:solidFill>
                <a:highlight>
                  <a:srgbClr val="FFFF00"/>
                </a:highlight>
                <a:latin typeface="KaiTi"/>
                <a:ea typeface="KaiTi"/>
                <a:cs typeface="KaiTi"/>
                <a:sym typeface="KaiTi"/>
              </a:rPr>
              <a:t>因为他们不信</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那些在他复活以后见过他的人。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15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他又对他们说：“你们到全世界去，向所有的人传福音。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16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信而受洗的必定得救，不信的必被定罪。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17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信的人必有神迹随着他们，就是奉我的名赶鬼，用新方言说话，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18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用手握蛇，喝了甚么毒物也不受害，手按病人就必好了。”</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19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主耶稣向门徒讲完了话，就被接到天上，坐在　神的右边。 </a:t>
            </a: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20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门徒出去，</a:t>
            </a:r>
            <a:r>
              <a:rPr lang="zh-CN" altLang="en-US" sz="5400" b="1" dirty="0">
                <a:solidFill>
                  <a:schemeClr val="tx1"/>
                </a:solidFill>
                <a:highlight>
                  <a:srgbClr val="FFFF00"/>
                </a:highlight>
                <a:latin typeface="KaiTi"/>
                <a:ea typeface="KaiTi"/>
                <a:cs typeface="KaiTi"/>
                <a:sym typeface="KaiTi"/>
              </a:rPr>
              <a:t>到处传扬福音，主和他们同工，借着相随的神迹，证实所传的道</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a:t>
            </a:r>
            <a:endParaRPr b="1" dirty="0">
              <a:solidFill>
                <a:schemeClr val="bg1"/>
              </a:solidFill>
              <a:effectLst>
                <a:outerShdw blurRad="38100" dist="38100" dir="2700000" algn="tl">
                  <a:srgbClr val="000000">
                    <a:alpha val="43137"/>
                  </a:srgbClr>
                </a:outerShdw>
              </a:effectLst>
            </a:endParaRPr>
          </a:p>
          <a:p>
            <a:pPr marL="457063" lvl="0" indent="-228497" algn="l" rtl="0">
              <a:lnSpc>
                <a:spcPct val="90000"/>
              </a:lnSpc>
              <a:spcBef>
                <a:spcPts val="1919"/>
              </a:spcBef>
              <a:spcAft>
                <a:spcPts val="0"/>
              </a:spcAft>
              <a:buClr>
                <a:schemeClr val="dk1"/>
              </a:buClr>
              <a:buSzPts val="1800"/>
              <a:buNone/>
            </a:pPr>
            <a:endParaRPr b="1" dirty="0">
              <a:solidFill>
                <a:schemeClr val="bg1"/>
              </a:solidFill>
            </a:endParaRPr>
          </a:p>
        </p:txBody>
      </p:sp>
    </p:spTree>
    <p:extLst>
      <p:ext uri="{BB962C8B-B14F-4D97-AF65-F5344CB8AC3E}">
        <p14:creationId xmlns:p14="http://schemas.microsoft.com/office/powerpoint/2010/main" val="88285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481708" y="2251457"/>
            <a:ext cx="18441095" cy="8353159"/>
          </a:xfrm>
          <a:prstGeom prst="rect">
            <a:avLst/>
          </a:prstGeom>
          <a:noFill/>
          <a:ln>
            <a:noFill/>
          </a:ln>
        </p:spPr>
        <p:txBody>
          <a:bodyPr spcFirstLastPara="1" wrap="square" lIns="91425" tIns="45700" rIns="91425" bIns="45700" anchor="t" anchorCtr="0">
            <a:noAutofit/>
          </a:bodyPr>
          <a:lstStyle/>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7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你们去告诉他的门徒和彼得：他要比你们先到加利利去，你们在那里必定看见他，正如他从前告诉你们的。” </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8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因为惊恐战栗，她们一从坟墓</a:t>
            </a:r>
            <a:r>
              <a:rPr lang="zh-CN" altLang="en-US" sz="5400" b="1" dirty="0">
                <a:solidFill>
                  <a:schemeClr val="tx1"/>
                </a:solidFill>
                <a:highlight>
                  <a:srgbClr val="FFFF00"/>
                </a:highlight>
                <a:latin typeface="KaiTi"/>
                <a:ea typeface="KaiTi"/>
                <a:cs typeface="KaiTi"/>
                <a:sym typeface="KaiTi"/>
              </a:rPr>
              <a:t>出来就逃跑</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；由于</a:t>
            </a:r>
            <a:r>
              <a:rPr lang="zh-CN" altLang="en-US" sz="5400" b="1" dirty="0">
                <a:solidFill>
                  <a:schemeClr val="tx1"/>
                </a:solidFill>
                <a:highlight>
                  <a:srgbClr val="FFFF00"/>
                </a:highlight>
                <a:latin typeface="KaiTi"/>
                <a:ea typeface="KaiTi"/>
                <a:cs typeface="KaiTi"/>
                <a:sym typeface="KaiTi"/>
              </a:rPr>
              <a:t>害怕</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，她们甚么</a:t>
            </a:r>
            <a:r>
              <a:rPr lang="zh-CN" altLang="en-US" sz="5400" b="1" dirty="0">
                <a:solidFill>
                  <a:schemeClr val="tx1"/>
                </a:solidFill>
                <a:highlight>
                  <a:srgbClr val="FFFF00"/>
                </a:highlight>
                <a:latin typeface="KaiTi"/>
                <a:ea typeface="KaiTi"/>
                <a:cs typeface="KaiTi"/>
                <a:sym typeface="KaiTi"/>
              </a:rPr>
              <a:t>也没有告诉人</a:t>
            </a:r>
            <a:r>
              <a:rPr lang="zh-CN" altLang="en-US" sz="5400" b="1" dirty="0">
                <a:solidFill>
                  <a:schemeClr val="tx1"/>
                </a:solidFill>
                <a:latin typeface="KaiTi"/>
                <a:ea typeface="KaiTi"/>
                <a:cs typeface="KaiTi"/>
                <a:sym typeface="KaiTi"/>
              </a:rPr>
              <a:t>。</a:t>
            </a:r>
            <a:endParaRPr b="1" dirty="0">
              <a:solidFill>
                <a:schemeClr val="tx1"/>
              </a:solidFill>
            </a:endParaRPr>
          </a:p>
          <a:p>
            <a:pPr marL="457063" lvl="0" indent="-228497" algn="l" rtl="0">
              <a:lnSpc>
                <a:spcPct val="90000"/>
              </a:lnSpc>
              <a:spcBef>
                <a:spcPts val="1919"/>
              </a:spcBef>
              <a:spcAft>
                <a:spcPts val="0"/>
              </a:spcAft>
              <a:buClr>
                <a:schemeClr val="dk1"/>
              </a:buClr>
              <a:buSzPts val="1800"/>
              <a:buNone/>
            </a:pPr>
            <a:endParaRPr b="1" dirty="0">
              <a:solidFill>
                <a:schemeClr val="bg1"/>
              </a:solidFill>
            </a:endParaRPr>
          </a:p>
        </p:txBody>
      </p:sp>
    </p:spTree>
    <p:extLst>
      <p:ext uri="{BB962C8B-B14F-4D97-AF65-F5344CB8AC3E}">
        <p14:creationId xmlns:p14="http://schemas.microsoft.com/office/powerpoint/2010/main" val="365140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498130" y="3002972"/>
            <a:ext cx="10408251" cy="5077656"/>
          </a:xfrm>
          <a:prstGeom prst="rect">
            <a:avLst/>
          </a:prstGeom>
          <a:noFill/>
          <a:ln>
            <a:noFill/>
          </a:ln>
        </p:spPr>
        <p:txBody>
          <a:bodyPr spcFirstLastPara="1" wrap="square" lIns="91400" tIns="45675" rIns="91400" bIns="45675" anchor="ctr" anchorCtr="0">
            <a:noAutofit/>
          </a:bodyPr>
          <a:lstStyle/>
          <a:p>
            <a:pPr lvl="0" algn="ctr">
              <a:lnSpc>
                <a:spcPct val="100000"/>
              </a:lnSpc>
              <a:buSzPts val="5400"/>
            </a:pPr>
            <a:r>
              <a:rPr lang="zh-CN" altLang="en-US" sz="8797" b="1" dirty="0">
                <a:solidFill>
                  <a:schemeClr val="tx1">
                    <a:lumMod val="50000"/>
                    <a:lumOff val="50000"/>
                  </a:schemeClr>
                </a:solidFill>
                <a:latin typeface="KaiTi"/>
                <a:ea typeface="KaiTi"/>
                <a:cs typeface="KaiTi"/>
                <a:sym typeface="KaiTi"/>
              </a:rPr>
              <a:t>祷告</a:t>
            </a:r>
            <a:br>
              <a:rPr lang="en-US" altLang="zh-CN" sz="8797" b="1" dirty="0">
                <a:solidFill>
                  <a:schemeClr val="tx1">
                    <a:lumMod val="50000"/>
                    <a:lumOff val="50000"/>
                  </a:schemeClr>
                </a:solidFill>
                <a:latin typeface="KaiTi"/>
                <a:ea typeface="KaiTi"/>
                <a:cs typeface="KaiTi"/>
                <a:sym typeface="KaiTi"/>
              </a:rPr>
            </a:br>
            <a:endParaRPr sz="5398" dirty="0">
              <a:solidFill>
                <a:schemeClr val="tx1">
                  <a:lumMod val="50000"/>
                  <a:lumOff val="50000"/>
                </a:schemeClr>
              </a:solidFill>
              <a:latin typeface="KaiTi"/>
              <a:ea typeface="KaiTi"/>
              <a:cs typeface="KaiTi"/>
              <a:sym typeface="KaiTi"/>
            </a:endParaRPr>
          </a:p>
        </p:txBody>
      </p:sp>
    </p:spTree>
    <p:extLst>
      <p:ext uri="{BB962C8B-B14F-4D97-AF65-F5344CB8AC3E}">
        <p14:creationId xmlns:p14="http://schemas.microsoft.com/office/powerpoint/2010/main" val="2743780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554246" y="2405989"/>
            <a:ext cx="18296020" cy="8353159"/>
          </a:xfrm>
          <a:prstGeom prst="rect">
            <a:avLst/>
          </a:prstGeom>
          <a:noFill/>
          <a:ln>
            <a:noFill/>
          </a:ln>
        </p:spPr>
        <p:txBody>
          <a:bodyPr spcFirstLastPara="1" wrap="square" lIns="91425" tIns="45700" rIns="91425" bIns="45700" anchor="t" anchorCtr="0">
            <a:noAutofit/>
          </a:bodyPr>
          <a:lstStyle/>
          <a:p>
            <a:pPr marL="114266" lvl="0" indent="0" algn="ctr">
              <a:lnSpc>
                <a:spcPct val="100000"/>
              </a:lnSpc>
              <a:buNone/>
            </a:pPr>
            <a:r>
              <a:rPr lang="zh-CN" altLang="en-US" sz="5400" b="1" dirty="0">
                <a:solidFill>
                  <a:srgbClr val="7030A0"/>
                </a:solidFill>
                <a:highlight>
                  <a:srgbClr val="FFFF00"/>
                </a:highlight>
                <a:latin typeface="KaiTi" panose="02010609060101010101" pitchFamily="49" charset="-122"/>
                <a:ea typeface="KaiTi" panose="02010609060101010101" pitchFamily="49" charset="-122"/>
              </a:rPr>
              <a:t>其他三本福音书复活描述的不同重点</a:t>
            </a:r>
            <a:endParaRPr lang="en-US" altLang="zh-CN" sz="5400" b="1" dirty="0">
              <a:solidFill>
                <a:srgbClr val="7030A0"/>
              </a:solidFill>
              <a:highlight>
                <a:srgbClr val="FFFF00"/>
              </a:highlight>
              <a:latin typeface="KaiTi" panose="02010609060101010101" pitchFamily="49" charset="-122"/>
              <a:ea typeface="KaiTi" panose="02010609060101010101" pitchFamily="49" charset="-122"/>
            </a:endParaRPr>
          </a:p>
          <a:p>
            <a:pPr marL="114266" lvl="0" indent="0" algn="ctr">
              <a:lnSpc>
                <a:spcPct val="100000"/>
              </a:lnSpc>
              <a:buNone/>
            </a:pPr>
            <a:endParaRPr lang="en-US" altLang="zh-CN" sz="5400" dirty="0">
              <a:solidFill>
                <a:srgbClr val="7030A0"/>
              </a:solidFill>
              <a:highlight>
                <a:srgbClr val="FFFF00"/>
              </a:highlight>
            </a:endParaRPr>
          </a:p>
          <a:p>
            <a:pPr marL="114266" indent="0" algn="ctr">
              <a:lnSpc>
                <a:spcPct val="100000"/>
              </a:lnSpc>
              <a:buNone/>
            </a:pPr>
            <a:r>
              <a:rPr lang="zh-CN" altLang="en-US" sz="5400" b="1" dirty="0">
                <a:solidFill>
                  <a:srgbClr val="7030A0"/>
                </a:solidFill>
                <a:highlight>
                  <a:srgbClr val="FFFF00"/>
                </a:highlight>
                <a:latin typeface="KaiTi" panose="02010609060101010101" pitchFamily="49" charset="-122"/>
                <a:ea typeface="KaiTi" panose="02010609060101010101" pitchFamily="49" charset="-122"/>
              </a:rPr>
              <a:t>馬可福音的重点</a:t>
            </a:r>
            <a:r>
              <a:rPr lang="en-US" altLang="zh-CN" sz="5400" b="1" dirty="0">
                <a:solidFill>
                  <a:srgbClr val="7030A0"/>
                </a:solidFill>
                <a:highlight>
                  <a:srgbClr val="FFFF00"/>
                </a:highlight>
                <a:latin typeface="KaiTi" panose="02010609060101010101" pitchFamily="49" charset="-122"/>
                <a:ea typeface="KaiTi" panose="02010609060101010101" pitchFamily="49" charset="-122"/>
              </a:rPr>
              <a:t>?</a:t>
            </a:r>
          </a:p>
          <a:p>
            <a:pPr marL="114266" lvl="0" indent="0" algn="ctr">
              <a:lnSpc>
                <a:spcPct val="100000"/>
              </a:lnSpc>
              <a:buNone/>
            </a:pPr>
            <a:endParaRPr b="1" dirty="0">
              <a:solidFill>
                <a:srgbClr val="FF0000"/>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95113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554246" y="2405989"/>
            <a:ext cx="18296020" cy="8353159"/>
          </a:xfrm>
          <a:prstGeom prst="rect">
            <a:avLst/>
          </a:prstGeom>
          <a:noFill/>
          <a:ln>
            <a:noFill/>
          </a:ln>
        </p:spPr>
        <p:txBody>
          <a:bodyPr spcFirstLastPara="1" wrap="square" lIns="91425" tIns="45700" rIns="91425" bIns="45700" anchor="t" anchorCtr="0">
            <a:noAutofit/>
          </a:bodyPr>
          <a:lstStyle/>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1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过了安息日，抹大拉的马利亚、雅各的母亲马利亚和撒罗米，买了</a:t>
            </a:r>
            <a:r>
              <a:rPr lang="zh-CN" altLang="en-US" sz="5400" b="1" dirty="0">
                <a:solidFill>
                  <a:srgbClr val="002060"/>
                </a:solidFill>
                <a:highlight>
                  <a:srgbClr val="FFFF00"/>
                </a:highlight>
                <a:latin typeface="KaiTi"/>
                <a:ea typeface="KaiTi"/>
                <a:cs typeface="KaiTi"/>
                <a:sym typeface="KaiTi"/>
              </a:rPr>
              <a:t>香膏</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，要去膏耶稣。</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2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礼拜日的大清早，出太阳的时候，她们就来到坟墓那里</a:t>
            </a:r>
            <a:endParaRPr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554246" y="2405989"/>
            <a:ext cx="18296020" cy="8353159"/>
          </a:xfrm>
          <a:prstGeom prst="rect">
            <a:avLst/>
          </a:prstGeom>
          <a:noFill/>
          <a:ln>
            <a:noFill/>
          </a:ln>
        </p:spPr>
        <p:txBody>
          <a:bodyPr spcFirstLastPara="1" wrap="square" lIns="91425" tIns="45700" rIns="91425" bIns="45700" anchor="t" anchorCtr="0">
            <a:noAutofit/>
          </a:bodyPr>
          <a:lstStyle/>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3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彼此说：“谁可以给我们辊开墓门的石头呢？” </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4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原来那块石头非常大，她们抬头一看，却见石头已经辊开了。</a:t>
            </a:r>
            <a:endParaRP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619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481708" y="2251457"/>
            <a:ext cx="18441095" cy="8353159"/>
          </a:xfrm>
          <a:prstGeom prst="rect">
            <a:avLst/>
          </a:prstGeom>
          <a:noFill/>
          <a:ln>
            <a:noFill/>
          </a:ln>
        </p:spPr>
        <p:txBody>
          <a:bodyPr spcFirstLastPara="1" wrap="square" lIns="91425" tIns="45700" rIns="91425" bIns="45700" anchor="t" anchorCtr="0">
            <a:noAutofit/>
          </a:bodyPr>
          <a:lstStyle/>
          <a:p>
            <a:pPr marL="114266" lvl="0" indent="0">
              <a:lnSpc>
                <a:spcPct val="100000"/>
              </a:lnSpc>
              <a:buNone/>
            </a:pPr>
            <a:r>
              <a:rPr lang="en-US" altLang="zh-CN" sz="5400" b="1" dirty="0">
                <a:solidFill>
                  <a:srgbClr val="FFFFFF"/>
                </a:solidFill>
                <a:latin typeface="KaiTi"/>
                <a:ea typeface="KaiTi"/>
                <a:cs typeface="KaiTi"/>
                <a:sym typeface="KaiTi"/>
              </a:rPr>
              <a:t>5 </a:t>
            </a:r>
            <a:r>
              <a:rPr lang="zh-CN" altLang="en-US" sz="5400" b="1" dirty="0">
                <a:solidFill>
                  <a:srgbClr val="FFFFFF"/>
                </a:solidFill>
                <a:latin typeface="KaiTi"/>
                <a:ea typeface="KaiTi"/>
                <a:cs typeface="KaiTi"/>
                <a:sym typeface="KaiTi"/>
              </a:rPr>
              <a:t>她们进了坟墓，看见一位身穿</a:t>
            </a:r>
            <a:r>
              <a:rPr lang="zh-CN" altLang="en-US" sz="5400" b="1" dirty="0">
                <a:solidFill>
                  <a:schemeClr val="bg1"/>
                </a:solidFill>
                <a:latin typeface="KaiTi"/>
                <a:ea typeface="KaiTi"/>
                <a:cs typeface="KaiTi"/>
                <a:sym typeface="KaiTi"/>
              </a:rPr>
              <a:t>白袍的青年，坐</a:t>
            </a:r>
            <a:r>
              <a:rPr lang="zh-CN" altLang="en-US" sz="5400" b="1" dirty="0">
                <a:solidFill>
                  <a:srgbClr val="FFFFFF"/>
                </a:solidFill>
                <a:latin typeface="KaiTi"/>
                <a:ea typeface="KaiTi"/>
                <a:cs typeface="KaiTi"/>
                <a:sym typeface="KaiTi"/>
              </a:rPr>
              <a:t>在右边，就非常</a:t>
            </a:r>
            <a:r>
              <a:rPr lang="zh-CN" altLang="en-US" sz="5400" b="1" dirty="0">
                <a:solidFill>
                  <a:srgbClr val="002060"/>
                </a:solidFill>
                <a:highlight>
                  <a:srgbClr val="FFFF00"/>
                </a:highlight>
                <a:latin typeface="KaiTi"/>
                <a:ea typeface="KaiTi"/>
                <a:cs typeface="KaiTi"/>
                <a:sym typeface="KaiTi"/>
              </a:rPr>
              <a:t>惊恐</a:t>
            </a:r>
            <a:r>
              <a:rPr lang="zh-CN" altLang="en-US" sz="5400" b="1" dirty="0">
                <a:solidFill>
                  <a:srgbClr val="FFFFFF"/>
                </a:solidFill>
                <a:latin typeface="KaiTi"/>
                <a:ea typeface="KaiTi"/>
                <a:cs typeface="KaiTi"/>
                <a:sym typeface="KaiTi"/>
              </a:rPr>
              <a:t>。</a:t>
            </a:r>
            <a:endParaRPr lang="en-US" altLang="zh-CN" sz="5400" b="1" dirty="0">
              <a:solidFill>
                <a:srgbClr val="FFFFFF"/>
              </a:solidFill>
              <a:latin typeface="KaiTi"/>
              <a:ea typeface="KaiTi"/>
              <a:cs typeface="KaiTi"/>
              <a:sym typeface="KaiTi"/>
            </a:endParaRPr>
          </a:p>
          <a:p>
            <a:pPr marL="114266" lvl="0" indent="0">
              <a:lnSpc>
                <a:spcPct val="100000"/>
              </a:lnSpc>
              <a:buNone/>
            </a:pPr>
            <a:r>
              <a:rPr lang="zh-CN" altLang="en-US" sz="5400" b="1" dirty="0">
                <a:solidFill>
                  <a:srgbClr val="FFFFFF"/>
                </a:solidFill>
                <a:latin typeface="KaiTi"/>
                <a:ea typeface="KaiTi"/>
                <a:cs typeface="KaiTi"/>
                <a:sym typeface="KaiTi"/>
              </a:rPr>
              <a:t> </a:t>
            </a:r>
            <a:endParaRPr lang="en-US" altLang="zh-CN" sz="5400" b="1" dirty="0">
              <a:solidFill>
                <a:srgbClr val="FFFFFF"/>
              </a:solidFill>
              <a:latin typeface="KaiTi"/>
              <a:ea typeface="KaiTi"/>
              <a:cs typeface="KaiTi"/>
              <a:sym typeface="KaiTi"/>
            </a:endParaRPr>
          </a:p>
          <a:p>
            <a:pPr marL="114266" lvl="0" indent="0">
              <a:lnSpc>
                <a:spcPct val="100000"/>
              </a:lnSpc>
              <a:buNone/>
            </a:pPr>
            <a:r>
              <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rPr>
              <a:t>6 </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那青年对她们说：“不要</a:t>
            </a:r>
            <a:r>
              <a:rPr lang="zh-CN" altLang="en-US" sz="5400" b="1" dirty="0">
                <a:solidFill>
                  <a:srgbClr val="002060"/>
                </a:solidFill>
                <a:highlight>
                  <a:srgbClr val="FFFF00"/>
                </a:highlight>
                <a:latin typeface="KaiTi"/>
                <a:ea typeface="KaiTi"/>
                <a:cs typeface="KaiTi"/>
                <a:sym typeface="KaiTi"/>
              </a:rPr>
              <a:t>惊慌</a:t>
            </a: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！你们寻找那钉十字架的拿撒勒人耶稣，他不在这里，已经复活了；请看他们安放他的地方。 </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p:txBody>
      </p:sp>
    </p:spTree>
    <p:extLst>
      <p:ext uri="{BB962C8B-B14F-4D97-AF65-F5344CB8AC3E}">
        <p14:creationId xmlns:p14="http://schemas.microsoft.com/office/powerpoint/2010/main" val="66230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481708" y="2251457"/>
            <a:ext cx="18441095" cy="8353159"/>
          </a:xfrm>
          <a:prstGeom prst="rect">
            <a:avLst/>
          </a:prstGeom>
          <a:noFill/>
          <a:ln>
            <a:noFill/>
          </a:ln>
        </p:spPr>
        <p:txBody>
          <a:bodyPr spcFirstLastPara="1" wrap="square" lIns="91425" tIns="45700" rIns="91425" bIns="45700" anchor="t" anchorCtr="0">
            <a:noAutofit/>
          </a:bodyPr>
          <a:lstStyle/>
          <a:p>
            <a:pPr marL="114266" lvl="0" indent="0" algn="ctr">
              <a:lnSpc>
                <a:spcPct val="100000"/>
              </a:lnSpc>
              <a:buNone/>
            </a:pPr>
            <a:r>
              <a:rPr lang="zh-CN" altLang="en-US" sz="5400" b="1" dirty="0">
                <a:solidFill>
                  <a:srgbClr val="FFFF00"/>
                </a:solidFill>
                <a:latin typeface="KaiTi"/>
                <a:ea typeface="KaiTi"/>
                <a:cs typeface="KaiTi"/>
                <a:sym typeface="KaiTi"/>
              </a:rPr>
              <a:t>惊恐</a:t>
            </a:r>
            <a:r>
              <a:rPr lang="en-US" altLang="zh-CN" sz="5400" b="1" dirty="0">
                <a:solidFill>
                  <a:srgbClr val="FFFF00"/>
                </a:solidFill>
                <a:latin typeface="KaiTi"/>
                <a:ea typeface="KaiTi"/>
                <a:cs typeface="KaiTi"/>
                <a:sym typeface="KaiTi"/>
              </a:rPr>
              <a:t>/</a:t>
            </a:r>
            <a:r>
              <a:rPr lang="zh-CN" altLang="en-US" sz="5400" b="1" dirty="0">
                <a:solidFill>
                  <a:srgbClr val="FFFF00"/>
                </a:solidFill>
                <a:effectLst>
                  <a:outerShdw blurRad="38100" dist="38100" dir="2700000" algn="tl">
                    <a:srgbClr val="000000">
                      <a:alpha val="43137"/>
                    </a:srgbClr>
                  </a:outerShdw>
                </a:effectLst>
                <a:latin typeface="KaiTi"/>
                <a:ea typeface="KaiTi"/>
                <a:cs typeface="KaiTi"/>
                <a:sym typeface="KaiTi"/>
              </a:rPr>
              <a:t>惊慌</a:t>
            </a:r>
            <a:r>
              <a:rPr lang="en-US" altLang="zh-CN" sz="5400" b="1" dirty="0">
                <a:solidFill>
                  <a:srgbClr val="FFFF00"/>
                </a:solidFill>
                <a:effectLst>
                  <a:outerShdw blurRad="38100" dist="38100" dir="2700000" algn="tl">
                    <a:srgbClr val="000000">
                      <a:alpha val="43137"/>
                    </a:srgbClr>
                  </a:outerShdw>
                </a:effectLst>
                <a:latin typeface="KaiTi"/>
                <a:ea typeface="KaiTi"/>
                <a:cs typeface="KaiTi"/>
                <a:sym typeface="KaiTi"/>
              </a:rPr>
              <a:t>/</a:t>
            </a:r>
            <a:r>
              <a:rPr lang="zh-CN" altLang="en-US" sz="5400" b="1" dirty="0">
                <a:solidFill>
                  <a:srgbClr val="FFFF00"/>
                </a:solidFill>
                <a:effectLst>
                  <a:outerShdw blurRad="38100" dist="38100" dir="2700000" algn="tl">
                    <a:srgbClr val="000000">
                      <a:alpha val="43137"/>
                    </a:srgbClr>
                  </a:outerShdw>
                </a:effectLst>
                <a:latin typeface="KaiTi"/>
                <a:ea typeface="KaiTi"/>
                <a:cs typeface="KaiTi"/>
                <a:sym typeface="KaiTi"/>
              </a:rPr>
              <a:t>恐惧</a:t>
            </a:r>
            <a:endParaRPr lang="en-US" altLang="zh-CN" sz="5400" b="1" dirty="0">
              <a:solidFill>
                <a:srgbClr val="FFFF00"/>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endParaRPr lang="en-US" altLang="zh-CN" sz="5400" b="1" dirty="0">
              <a:solidFill>
                <a:srgbClr val="FFFF00"/>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恐惧的本质 </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恐惧的利弊</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r>
              <a:rPr lang="zh-CN" altLang="en-US" sz="5400" b="1" dirty="0">
                <a:solidFill>
                  <a:schemeClr val="bg1"/>
                </a:solidFill>
                <a:effectLst>
                  <a:outerShdw blurRad="38100" dist="38100" dir="2700000" algn="tl">
                    <a:srgbClr val="000000">
                      <a:alpha val="43137"/>
                    </a:srgbClr>
                  </a:outerShdw>
                </a:effectLst>
                <a:latin typeface="KaiTi"/>
                <a:ea typeface="KaiTi"/>
                <a:cs typeface="KaiTi"/>
                <a:sym typeface="KaiTi"/>
              </a:rPr>
              <a:t>诗人对恐惧的回应</a:t>
            </a: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endParaRPr lang="en-US" altLang="zh-CN" sz="5400" b="1" dirty="0">
              <a:solidFill>
                <a:srgbClr val="FFFF00"/>
              </a:solidFill>
              <a:effectLst>
                <a:outerShdw blurRad="38100" dist="38100" dir="2700000" algn="tl">
                  <a:srgbClr val="000000">
                    <a:alpha val="43137"/>
                  </a:srgbClr>
                </a:outerShdw>
              </a:effectLst>
              <a:latin typeface="KaiTi"/>
              <a:ea typeface="KaiTi"/>
              <a:cs typeface="KaiTi"/>
              <a:sym typeface="KaiTi"/>
            </a:endParaRPr>
          </a:p>
          <a:p>
            <a:pPr marL="114266" lvl="0" indent="0" algn="ctr">
              <a:lnSpc>
                <a:spcPct val="100000"/>
              </a:lnSpc>
              <a:buNone/>
            </a:pPr>
            <a:endParaRPr lang="en-US" altLang="zh-CN" sz="5400" b="1" dirty="0">
              <a:solidFill>
                <a:schemeClr val="bg1"/>
              </a:solidFill>
              <a:effectLst>
                <a:outerShdw blurRad="38100" dist="38100" dir="2700000" algn="tl">
                  <a:srgbClr val="000000">
                    <a:alpha val="43137"/>
                  </a:srgbClr>
                </a:outerShdw>
              </a:effectLst>
              <a:latin typeface="KaiTi"/>
              <a:ea typeface="KaiTi"/>
              <a:cs typeface="KaiTi"/>
              <a:sym typeface="KaiTi"/>
            </a:endParaRPr>
          </a:p>
        </p:txBody>
      </p:sp>
    </p:spTree>
    <p:extLst>
      <p:ext uri="{BB962C8B-B14F-4D97-AF65-F5344CB8AC3E}">
        <p14:creationId xmlns:p14="http://schemas.microsoft.com/office/powerpoint/2010/main" val="418248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481708" y="1306577"/>
            <a:ext cx="18441095" cy="8353159"/>
          </a:xfrm>
          <a:prstGeom prst="rect">
            <a:avLst/>
          </a:prstGeom>
          <a:noFill/>
          <a:ln>
            <a:noFill/>
          </a:ln>
        </p:spPr>
        <p:txBody>
          <a:bodyPr spcFirstLastPara="1" wrap="square" lIns="91425" tIns="45700" rIns="91425" bIns="45700" anchor="t" anchorCtr="0">
            <a:noAutofit/>
          </a:bodyPr>
          <a:lstStyle/>
          <a:p>
            <a:pPr marL="114300" indent="0" algn="ctr">
              <a:buNone/>
            </a:pPr>
            <a:r>
              <a:rPr lang="zh-CN" altLang="en-US" sz="5400" b="1" dirty="0">
                <a:solidFill>
                  <a:schemeClr val="bg1"/>
                </a:solidFill>
                <a:effectLst>
                  <a:outerShdw blurRad="38100" dist="38100" dir="2700000" algn="tl">
                    <a:srgbClr val="000000">
                      <a:alpha val="43137"/>
                    </a:srgbClr>
                  </a:outerShdw>
                </a:effectLst>
                <a:latin typeface="KaiTi"/>
                <a:ea typeface="KaiTi"/>
              </a:rPr>
              <a:t>诗篇</a:t>
            </a:r>
            <a:r>
              <a:rPr lang="en-US" altLang="zh-CN" sz="5400" b="1" dirty="0">
                <a:solidFill>
                  <a:schemeClr val="bg1"/>
                </a:solidFill>
                <a:effectLst>
                  <a:outerShdw blurRad="38100" dist="38100" dir="2700000" algn="tl">
                    <a:srgbClr val="000000">
                      <a:alpha val="43137"/>
                    </a:srgbClr>
                  </a:outerShdw>
                </a:effectLst>
                <a:latin typeface="KaiTi"/>
                <a:ea typeface="KaiTi"/>
              </a:rPr>
              <a:t>30 </a:t>
            </a:r>
          </a:p>
          <a:p>
            <a:pPr marL="114300" indent="0" algn="ctr">
              <a:buNone/>
            </a:pPr>
            <a:endParaRPr lang="en-US" altLang="zh-CN" sz="5400" b="1" dirty="0">
              <a:solidFill>
                <a:schemeClr val="bg1"/>
              </a:solidFill>
              <a:effectLst>
                <a:outerShdw blurRad="38100" dist="38100" dir="2700000" algn="tl">
                  <a:srgbClr val="000000">
                    <a:alpha val="43137"/>
                  </a:srgbClr>
                </a:outerShdw>
              </a:effectLst>
              <a:latin typeface="KaiTi"/>
              <a:ea typeface="KaiTi"/>
            </a:endParaRPr>
          </a:p>
          <a:p>
            <a:pPr marL="114300" indent="0" algn="ctr">
              <a:buNone/>
            </a:pPr>
            <a:r>
              <a:rPr lang="en-US" altLang="zh-CN" sz="5400" b="1" dirty="0">
                <a:solidFill>
                  <a:schemeClr val="bg1"/>
                </a:solidFill>
                <a:effectLst>
                  <a:outerShdw blurRad="38100" dist="38100" dir="2700000" algn="tl">
                    <a:srgbClr val="000000">
                      <a:alpha val="43137"/>
                    </a:srgbClr>
                  </a:outerShdw>
                </a:effectLst>
                <a:latin typeface="KaiTi"/>
                <a:ea typeface="KaiTi"/>
              </a:rPr>
              <a:t>2 </a:t>
            </a:r>
            <a:r>
              <a:rPr lang="zh-CN" altLang="en-US" sz="5400" b="1" dirty="0">
                <a:solidFill>
                  <a:schemeClr val="bg1"/>
                </a:solidFill>
                <a:effectLst>
                  <a:outerShdw blurRad="38100" dist="38100" dir="2700000" algn="tl">
                    <a:srgbClr val="000000">
                      <a:alpha val="43137"/>
                    </a:srgbClr>
                  </a:outerShdw>
                </a:effectLst>
                <a:latin typeface="KaiTi"/>
                <a:ea typeface="KaiTi"/>
              </a:rPr>
              <a:t>耶和华我的　神啊，</a:t>
            </a:r>
          </a:p>
          <a:p>
            <a:pPr marL="114300" indent="0" algn="ctr">
              <a:buNone/>
            </a:pPr>
            <a:r>
              <a:rPr lang="zh-CN" altLang="en-US" sz="5400" b="1" dirty="0">
                <a:solidFill>
                  <a:schemeClr val="bg1"/>
                </a:solidFill>
                <a:effectLst>
                  <a:outerShdw blurRad="38100" dist="38100" dir="2700000" algn="tl">
                    <a:srgbClr val="000000">
                      <a:alpha val="43137"/>
                    </a:srgbClr>
                  </a:outerShdw>
                </a:effectLst>
                <a:latin typeface="KaiTi"/>
                <a:ea typeface="KaiTi"/>
              </a:rPr>
              <a:t>我曾呼求你，你</a:t>
            </a:r>
            <a:r>
              <a:rPr lang="zh-CN" altLang="en-US" sz="5400" b="1" dirty="0">
                <a:solidFill>
                  <a:srgbClr val="002060"/>
                </a:solidFill>
                <a:highlight>
                  <a:srgbClr val="FFFF00"/>
                </a:highlight>
                <a:latin typeface="KaiTi"/>
                <a:ea typeface="KaiTi"/>
              </a:rPr>
              <a:t>医治</a:t>
            </a:r>
            <a:r>
              <a:rPr lang="zh-CN" altLang="en-US" sz="5400" b="1" dirty="0">
                <a:solidFill>
                  <a:schemeClr val="bg1"/>
                </a:solidFill>
                <a:effectLst>
                  <a:outerShdw blurRad="38100" dist="38100" dir="2700000" algn="tl">
                    <a:srgbClr val="000000">
                      <a:alpha val="43137"/>
                    </a:srgbClr>
                  </a:outerShdw>
                </a:effectLst>
                <a:latin typeface="KaiTi"/>
                <a:ea typeface="KaiTi"/>
              </a:rPr>
              <a:t>了我。</a:t>
            </a:r>
          </a:p>
          <a:p>
            <a:pPr marL="114300" indent="0" algn="ctr">
              <a:buNone/>
            </a:pPr>
            <a:r>
              <a:rPr lang="en-US" altLang="zh-CN" sz="5400" b="1" dirty="0">
                <a:solidFill>
                  <a:schemeClr val="bg1"/>
                </a:solidFill>
                <a:effectLst>
                  <a:outerShdw blurRad="38100" dist="38100" dir="2700000" algn="tl">
                    <a:srgbClr val="000000">
                      <a:alpha val="43137"/>
                    </a:srgbClr>
                  </a:outerShdw>
                </a:effectLst>
                <a:latin typeface="KaiTi"/>
                <a:ea typeface="KaiTi"/>
              </a:rPr>
              <a:t>3 </a:t>
            </a:r>
            <a:r>
              <a:rPr lang="zh-CN" altLang="en-US" sz="5400" b="1" dirty="0">
                <a:solidFill>
                  <a:schemeClr val="bg1"/>
                </a:solidFill>
                <a:effectLst>
                  <a:outerShdw blurRad="38100" dist="38100" dir="2700000" algn="tl">
                    <a:srgbClr val="000000">
                      <a:alpha val="43137"/>
                    </a:srgbClr>
                  </a:outerShdw>
                </a:effectLst>
                <a:latin typeface="KaiTi"/>
                <a:ea typeface="KaiTi"/>
              </a:rPr>
              <a:t>耶和华啊，你曾把我的灵魂从阴间救上来，</a:t>
            </a:r>
          </a:p>
          <a:p>
            <a:pPr marL="114300" indent="0" algn="ctr">
              <a:buNone/>
            </a:pPr>
            <a:r>
              <a:rPr lang="zh-CN" altLang="en-US" sz="5400" b="1" dirty="0">
                <a:solidFill>
                  <a:srgbClr val="002060"/>
                </a:solidFill>
                <a:effectLst>
                  <a:outerShdw blurRad="38100" dist="38100" dir="2700000" algn="tl">
                    <a:srgbClr val="000000">
                      <a:alpha val="43137"/>
                    </a:srgbClr>
                  </a:outerShdw>
                </a:effectLst>
                <a:highlight>
                  <a:srgbClr val="FFFF00"/>
                </a:highlight>
                <a:latin typeface="KaiTi"/>
                <a:ea typeface="KaiTi"/>
              </a:rPr>
              <a:t>使我存活</a:t>
            </a:r>
            <a:r>
              <a:rPr lang="zh-CN" altLang="en-US" sz="5400" b="1" dirty="0">
                <a:solidFill>
                  <a:schemeClr val="bg1"/>
                </a:solidFill>
                <a:effectLst>
                  <a:outerShdw blurRad="38100" dist="38100" dir="2700000" algn="tl">
                    <a:srgbClr val="000000">
                      <a:alpha val="43137"/>
                    </a:srgbClr>
                  </a:outerShdw>
                </a:effectLst>
                <a:latin typeface="KaiTi"/>
                <a:ea typeface="KaiTi"/>
              </a:rPr>
              <a:t>，不至于下坑</a:t>
            </a:r>
          </a:p>
          <a:p>
            <a:pPr marL="114300" indent="0" algn="ctr">
              <a:buNone/>
            </a:pPr>
            <a:endParaRPr lang="en-US" altLang="zh-CN" sz="5400" b="1" dirty="0">
              <a:solidFill>
                <a:schemeClr val="bg1"/>
              </a:solidFill>
              <a:effectLst>
                <a:outerShdw blurRad="38100" dist="38100" dir="2700000" algn="tl">
                  <a:srgbClr val="000000">
                    <a:alpha val="43137"/>
                  </a:srgbClr>
                </a:outerShdw>
              </a:effectLst>
              <a:latin typeface="KaiTi"/>
              <a:ea typeface="KaiTi"/>
            </a:endParaRPr>
          </a:p>
          <a:p>
            <a:pPr marL="114300" indent="0" algn="ctr">
              <a:buNone/>
            </a:pPr>
            <a:r>
              <a:rPr lang="en-US" altLang="zh-CN" sz="5400" b="1" dirty="0">
                <a:solidFill>
                  <a:schemeClr val="bg1"/>
                </a:solidFill>
                <a:effectLst>
                  <a:outerShdw blurRad="38100" dist="38100" dir="2700000" algn="tl">
                    <a:srgbClr val="000000">
                      <a:alpha val="43137"/>
                    </a:srgbClr>
                  </a:outerShdw>
                </a:effectLst>
                <a:latin typeface="KaiTi"/>
                <a:ea typeface="KaiTi"/>
              </a:rPr>
              <a:t>9</a:t>
            </a:r>
            <a:r>
              <a:rPr lang="zh-CN" altLang="en-US" sz="5400" b="1" dirty="0">
                <a:solidFill>
                  <a:schemeClr val="bg1"/>
                </a:solidFill>
                <a:effectLst>
                  <a:outerShdw blurRad="38100" dist="38100" dir="2700000" algn="tl">
                    <a:srgbClr val="000000">
                      <a:alpha val="43137"/>
                    </a:srgbClr>
                  </a:outerShdw>
                </a:effectLst>
                <a:latin typeface="KaiTi"/>
                <a:ea typeface="KaiTi"/>
              </a:rPr>
              <a:t>我被害流血，下到坑中，有什么益处呢？</a:t>
            </a:r>
          </a:p>
          <a:p>
            <a:pPr marL="114300" indent="0" algn="ctr">
              <a:buNone/>
            </a:pPr>
            <a:r>
              <a:rPr lang="zh-CN" altLang="en-US" sz="5400" b="1" dirty="0">
                <a:solidFill>
                  <a:schemeClr val="bg1"/>
                </a:solidFill>
                <a:effectLst>
                  <a:outerShdw blurRad="38100" dist="38100" dir="2700000" algn="tl">
                    <a:srgbClr val="000000">
                      <a:alpha val="43137"/>
                    </a:srgbClr>
                  </a:outerShdw>
                </a:effectLst>
                <a:latin typeface="KaiTi"/>
                <a:ea typeface="KaiTi"/>
              </a:rPr>
              <a:t>尘土岂能称赞你，传说你的诚实吗？</a:t>
            </a:r>
          </a:p>
          <a:p>
            <a:pPr marL="114300" indent="0" algn="ctr">
              <a:buNone/>
            </a:pPr>
            <a:r>
              <a:rPr lang="en-US" altLang="zh-CN" sz="5400" b="1" dirty="0">
                <a:solidFill>
                  <a:schemeClr val="bg1"/>
                </a:solidFill>
                <a:effectLst>
                  <a:outerShdw blurRad="38100" dist="38100" dir="2700000" algn="tl">
                    <a:srgbClr val="000000">
                      <a:alpha val="43137"/>
                    </a:srgbClr>
                  </a:outerShdw>
                </a:effectLst>
                <a:latin typeface="KaiTi"/>
                <a:ea typeface="KaiTi"/>
              </a:rPr>
              <a:t>10 </a:t>
            </a:r>
            <a:r>
              <a:rPr lang="zh-CN" altLang="en-US" sz="5400" b="1" dirty="0">
                <a:solidFill>
                  <a:schemeClr val="bg1"/>
                </a:solidFill>
                <a:effectLst>
                  <a:outerShdw blurRad="38100" dist="38100" dir="2700000" algn="tl">
                    <a:srgbClr val="000000">
                      <a:alpha val="43137"/>
                    </a:srgbClr>
                  </a:outerShdw>
                </a:effectLst>
                <a:latin typeface="KaiTi"/>
                <a:ea typeface="KaiTi"/>
              </a:rPr>
              <a:t>耶和华啊，求你</a:t>
            </a:r>
            <a:r>
              <a:rPr lang="zh-CN" altLang="en-US" sz="5400" b="1" dirty="0">
                <a:solidFill>
                  <a:srgbClr val="002060"/>
                </a:solidFill>
                <a:highlight>
                  <a:srgbClr val="FFFF00"/>
                </a:highlight>
                <a:latin typeface="KaiTi"/>
                <a:ea typeface="KaiTi"/>
              </a:rPr>
              <a:t>应允我，怜恤我</a:t>
            </a:r>
            <a:r>
              <a:rPr lang="zh-CN" altLang="en-US" sz="5400" b="1" dirty="0">
                <a:solidFill>
                  <a:schemeClr val="bg1"/>
                </a:solidFill>
                <a:effectLst>
                  <a:outerShdw blurRad="38100" dist="38100" dir="2700000" algn="tl">
                    <a:srgbClr val="000000">
                      <a:alpha val="43137"/>
                    </a:srgbClr>
                  </a:outerShdw>
                </a:effectLst>
                <a:latin typeface="KaiTi"/>
                <a:ea typeface="KaiTi"/>
              </a:rPr>
              <a:t>；</a:t>
            </a:r>
          </a:p>
          <a:p>
            <a:pPr marL="114300" indent="0" algn="ctr">
              <a:buNone/>
            </a:pPr>
            <a:r>
              <a:rPr lang="zh-CN" altLang="en-US" sz="5400" b="1" dirty="0">
                <a:solidFill>
                  <a:schemeClr val="bg1"/>
                </a:solidFill>
                <a:effectLst>
                  <a:outerShdw blurRad="38100" dist="38100" dir="2700000" algn="tl">
                    <a:srgbClr val="000000">
                      <a:alpha val="43137"/>
                    </a:srgbClr>
                  </a:outerShdw>
                </a:effectLst>
                <a:latin typeface="KaiTi"/>
                <a:ea typeface="KaiTi"/>
              </a:rPr>
              <a:t>耶和华啊，</a:t>
            </a:r>
            <a:r>
              <a:rPr lang="zh-CN" altLang="en-US" sz="5400" b="1" dirty="0">
                <a:solidFill>
                  <a:srgbClr val="002060"/>
                </a:solidFill>
                <a:highlight>
                  <a:srgbClr val="FFFF00"/>
                </a:highlight>
                <a:latin typeface="KaiTi"/>
                <a:ea typeface="KaiTi"/>
              </a:rPr>
              <a:t>求你帮助我</a:t>
            </a:r>
            <a:r>
              <a:rPr lang="zh-CN" altLang="en-US" sz="5400" b="1" dirty="0">
                <a:solidFill>
                  <a:schemeClr val="bg1"/>
                </a:solidFill>
                <a:effectLst>
                  <a:outerShdw blurRad="38100" dist="38100" dir="2700000" algn="tl">
                    <a:srgbClr val="000000">
                      <a:alpha val="43137"/>
                    </a:srgbClr>
                  </a:outerShdw>
                </a:effectLst>
                <a:latin typeface="KaiTi"/>
                <a:ea typeface="KaiTi"/>
              </a:rPr>
              <a:t>。</a:t>
            </a:r>
          </a:p>
        </p:txBody>
      </p:sp>
    </p:spTree>
    <p:extLst>
      <p:ext uri="{BB962C8B-B14F-4D97-AF65-F5344CB8AC3E}">
        <p14:creationId xmlns:p14="http://schemas.microsoft.com/office/powerpoint/2010/main" val="307979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481708" y="696977"/>
            <a:ext cx="18441095" cy="8353159"/>
          </a:xfrm>
          <a:prstGeom prst="rect">
            <a:avLst/>
          </a:prstGeom>
          <a:noFill/>
          <a:ln>
            <a:noFill/>
          </a:ln>
        </p:spPr>
        <p:txBody>
          <a:bodyPr spcFirstLastPara="1" wrap="square" lIns="91425" tIns="45700" rIns="91425" bIns="45700" anchor="t" anchorCtr="0">
            <a:noAutofit/>
          </a:bodyPr>
          <a:lstStyle/>
          <a:p>
            <a:pPr marL="114300" indent="0" algn="ctr">
              <a:buNone/>
            </a:pPr>
            <a:r>
              <a:rPr lang="zh-CN" altLang="en-US" sz="5400" b="1" dirty="0">
                <a:solidFill>
                  <a:schemeClr val="bg1"/>
                </a:solidFill>
                <a:effectLst>
                  <a:outerShdw blurRad="38100" dist="38100" dir="2700000" algn="tl">
                    <a:srgbClr val="000000">
                      <a:alpha val="43137"/>
                    </a:srgbClr>
                  </a:outerShdw>
                </a:effectLst>
                <a:latin typeface="KaiTi"/>
                <a:ea typeface="KaiTi"/>
              </a:rPr>
              <a:t>诗篇</a:t>
            </a:r>
            <a:r>
              <a:rPr lang="en-US" altLang="zh-CN" sz="5400" b="1" dirty="0">
                <a:solidFill>
                  <a:schemeClr val="bg1"/>
                </a:solidFill>
                <a:effectLst>
                  <a:outerShdw blurRad="38100" dist="38100" dir="2700000" algn="tl">
                    <a:srgbClr val="000000">
                      <a:alpha val="43137"/>
                    </a:srgbClr>
                  </a:outerShdw>
                </a:effectLst>
                <a:latin typeface="KaiTi"/>
                <a:ea typeface="KaiTi"/>
              </a:rPr>
              <a:t>55</a:t>
            </a:r>
          </a:p>
          <a:p>
            <a:pPr marL="114300" indent="0" algn="ctr">
              <a:buNone/>
            </a:pPr>
            <a:r>
              <a:rPr lang="en-US" altLang="zh-CN" sz="4500" b="1" dirty="0">
                <a:solidFill>
                  <a:schemeClr val="bg1"/>
                </a:solidFill>
                <a:effectLst>
                  <a:outerShdw blurRad="38100" dist="38100" dir="2700000" algn="tl">
                    <a:srgbClr val="000000">
                      <a:alpha val="43137"/>
                    </a:srgbClr>
                  </a:outerShdw>
                </a:effectLst>
                <a:latin typeface="KaiTi"/>
                <a:ea typeface="KaiTi"/>
              </a:rPr>
              <a:t>4</a:t>
            </a:r>
            <a:r>
              <a:rPr lang="zh-CN" altLang="en-US" sz="4500" b="1" dirty="0">
                <a:solidFill>
                  <a:schemeClr val="bg1"/>
                </a:solidFill>
                <a:effectLst>
                  <a:outerShdw blurRad="38100" dist="38100" dir="2700000" algn="tl">
                    <a:srgbClr val="000000">
                      <a:alpha val="43137"/>
                    </a:srgbClr>
                  </a:outerShdw>
                </a:effectLst>
                <a:latin typeface="KaiTi"/>
                <a:ea typeface="KaiTi"/>
              </a:rPr>
              <a:t>我心在我里面甚是疼痛，</a:t>
            </a:r>
          </a:p>
          <a:p>
            <a:pPr marL="114300" indent="0" algn="ctr">
              <a:buNone/>
            </a:pP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死的惊惶</a:t>
            </a:r>
            <a:r>
              <a:rPr lang="zh-CN" altLang="en-US" sz="4500" b="1" dirty="0">
                <a:solidFill>
                  <a:schemeClr val="bg1"/>
                </a:solidFill>
                <a:effectLst>
                  <a:outerShdw blurRad="38100" dist="38100" dir="2700000" algn="tl">
                    <a:srgbClr val="000000">
                      <a:alpha val="43137"/>
                    </a:srgbClr>
                  </a:outerShdw>
                </a:effectLst>
                <a:latin typeface="KaiTi"/>
                <a:ea typeface="KaiTi"/>
              </a:rPr>
              <a:t>临到我身。</a:t>
            </a:r>
          </a:p>
          <a:p>
            <a:pPr marL="114300" indent="0" algn="ctr">
              <a:buNone/>
            </a:pPr>
            <a:r>
              <a:rPr lang="en-US" altLang="zh-CN" sz="4500" b="1" dirty="0">
                <a:solidFill>
                  <a:schemeClr val="bg1"/>
                </a:solidFill>
                <a:effectLst>
                  <a:outerShdw blurRad="38100" dist="38100" dir="2700000" algn="tl">
                    <a:srgbClr val="000000">
                      <a:alpha val="43137"/>
                    </a:srgbClr>
                  </a:outerShdw>
                </a:effectLst>
                <a:latin typeface="KaiTi"/>
                <a:ea typeface="KaiTi"/>
              </a:rPr>
              <a:t>5</a:t>
            </a: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恐惧战兢</a:t>
            </a:r>
            <a:r>
              <a:rPr lang="zh-CN" altLang="en-US" sz="4500" b="1" dirty="0">
                <a:solidFill>
                  <a:schemeClr val="bg1"/>
                </a:solidFill>
                <a:effectLst>
                  <a:outerShdw blurRad="38100" dist="38100" dir="2700000" algn="tl">
                    <a:srgbClr val="000000">
                      <a:alpha val="43137"/>
                    </a:srgbClr>
                  </a:outerShdw>
                </a:effectLst>
                <a:latin typeface="KaiTi"/>
                <a:ea typeface="KaiTi"/>
              </a:rPr>
              <a:t>归到我身，</a:t>
            </a:r>
          </a:p>
          <a:p>
            <a:pPr marL="114300" indent="0" algn="ctr">
              <a:buNone/>
            </a:pP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惊恐漫过了我</a:t>
            </a:r>
            <a:r>
              <a:rPr lang="zh-CN" altLang="en-US" sz="4500" b="1" dirty="0">
                <a:solidFill>
                  <a:schemeClr val="bg1"/>
                </a:solidFill>
                <a:effectLst>
                  <a:outerShdw blurRad="38100" dist="38100" dir="2700000" algn="tl">
                    <a:srgbClr val="000000">
                      <a:alpha val="43137"/>
                    </a:srgbClr>
                  </a:outerShdw>
                </a:effectLst>
                <a:latin typeface="KaiTi"/>
                <a:ea typeface="KaiTi"/>
              </a:rPr>
              <a:t>。</a:t>
            </a:r>
          </a:p>
          <a:p>
            <a:pPr marL="114300" indent="0" algn="ctr">
              <a:buNone/>
            </a:pPr>
            <a:r>
              <a:rPr lang="en-US" altLang="zh-CN" sz="4500" b="1" dirty="0">
                <a:solidFill>
                  <a:schemeClr val="bg1"/>
                </a:solidFill>
                <a:effectLst>
                  <a:outerShdw blurRad="38100" dist="38100" dir="2700000" algn="tl">
                    <a:srgbClr val="000000">
                      <a:alpha val="43137"/>
                    </a:srgbClr>
                  </a:outerShdw>
                </a:effectLst>
                <a:latin typeface="KaiTi"/>
                <a:ea typeface="KaiTi"/>
              </a:rPr>
              <a:t>6</a:t>
            </a:r>
            <a:r>
              <a:rPr lang="zh-CN" altLang="en-US" sz="4500" b="1" dirty="0">
                <a:solidFill>
                  <a:schemeClr val="bg1"/>
                </a:solidFill>
                <a:effectLst>
                  <a:outerShdw blurRad="38100" dist="38100" dir="2700000" algn="tl">
                    <a:srgbClr val="000000">
                      <a:alpha val="43137"/>
                    </a:srgbClr>
                  </a:outerShdw>
                </a:effectLst>
                <a:latin typeface="KaiTi"/>
                <a:ea typeface="KaiTi"/>
              </a:rPr>
              <a:t>我说：“但愿我有翅膀像鸽子，</a:t>
            </a:r>
          </a:p>
          <a:p>
            <a:pPr marL="114300" indent="0" algn="ctr">
              <a:buNone/>
            </a:pPr>
            <a:r>
              <a:rPr lang="zh-CN" altLang="en-US" sz="4500" b="1" dirty="0">
                <a:solidFill>
                  <a:schemeClr val="bg1"/>
                </a:solidFill>
                <a:effectLst>
                  <a:outerShdw blurRad="38100" dist="38100" dir="2700000" algn="tl">
                    <a:srgbClr val="000000">
                      <a:alpha val="43137"/>
                    </a:srgbClr>
                  </a:outerShdw>
                </a:effectLst>
                <a:latin typeface="KaiTi"/>
                <a:ea typeface="KaiTi"/>
              </a:rPr>
              <a:t>我</a:t>
            </a: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就飞去得享安息</a:t>
            </a:r>
            <a:r>
              <a:rPr lang="zh-CN" altLang="en-US" sz="4500" b="1" dirty="0">
                <a:solidFill>
                  <a:schemeClr val="bg1"/>
                </a:solidFill>
                <a:effectLst>
                  <a:outerShdw blurRad="38100" dist="38100" dir="2700000" algn="tl">
                    <a:srgbClr val="000000">
                      <a:alpha val="43137"/>
                    </a:srgbClr>
                  </a:outerShdw>
                </a:effectLst>
                <a:latin typeface="KaiTi"/>
                <a:ea typeface="KaiTi"/>
              </a:rPr>
              <a:t>。</a:t>
            </a:r>
          </a:p>
          <a:p>
            <a:pPr marL="114300" indent="0" algn="ctr">
              <a:buNone/>
            </a:pPr>
            <a:r>
              <a:rPr lang="en-US" altLang="zh-CN" sz="4500" b="1" dirty="0">
                <a:solidFill>
                  <a:schemeClr val="bg1"/>
                </a:solidFill>
                <a:effectLst>
                  <a:outerShdw blurRad="38100" dist="38100" dir="2700000" algn="tl">
                    <a:srgbClr val="000000">
                      <a:alpha val="43137"/>
                    </a:srgbClr>
                  </a:outerShdw>
                </a:effectLst>
                <a:latin typeface="KaiTi"/>
                <a:ea typeface="KaiTi"/>
              </a:rPr>
              <a:t>7</a:t>
            </a: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我必远游</a:t>
            </a:r>
            <a:r>
              <a:rPr lang="zh-CN" altLang="en-US" sz="4500" b="1" dirty="0">
                <a:solidFill>
                  <a:schemeClr val="bg1"/>
                </a:solidFill>
                <a:effectLst>
                  <a:outerShdw blurRad="38100" dist="38100" dir="2700000" algn="tl">
                    <a:srgbClr val="000000">
                      <a:alpha val="43137"/>
                    </a:srgbClr>
                  </a:outerShdw>
                </a:effectLst>
                <a:latin typeface="KaiTi"/>
                <a:ea typeface="KaiTi"/>
              </a:rPr>
              <a:t>，</a:t>
            </a:r>
          </a:p>
          <a:p>
            <a:pPr marL="114300" indent="0" algn="ctr">
              <a:buNone/>
            </a:pP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宿在旷野</a:t>
            </a:r>
            <a:r>
              <a:rPr lang="zh-CN" altLang="en-US" sz="4500" b="1" dirty="0">
                <a:solidFill>
                  <a:schemeClr val="bg1"/>
                </a:solidFill>
                <a:effectLst>
                  <a:outerShdw blurRad="38100" dist="38100" dir="2700000" algn="tl">
                    <a:srgbClr val="000000">
                      <a:alpha val="43137"/>
                    </a:srgbClr>
                  </a:outerShdw>
                </a:effectLst>
                <a:latin typeface="KaiTi"/>
                <a:ea typeface="KaiTi"/>
              </a:rPr>
              <a:t>。细拉</a:t>
            </a:r>
          </a:p>
          <a:p>
            <a:pPr marL="114300" indent="0" algn="ctr">
              <a:buNone/>
            </a:pPr>
            <a:r>
              <a:rPr lang="en-US" altLang="zh-CN" sz="4500" b="1" dirty="0">
                <a:solidFill>
                  <a:schemeClr val="bg1"/>
                </a:solidFill>
                <a:effectLst>
                  <a:outerShdw blurRad="38100" dist="38100" dir="2700000" algn="tl">
                    <a:srgbClr val="000000">
                      <a:alpha val="43137"/>
                    </a:srgbClr>
                  </a:outerShdw>
                </a:effectLst>
                <a:latin typeface="KaiTi"/>
                <a:ea typeface="KaiTi"/>
              </a:rPr>
              <a:t>8</a:t>
            </a:r>
            <a:r>
              <a:rPr lang="zh-CN" altLang="en-US" sz="4500" b="1" dirty="0">
                <a:solidFill>
                  <a:schemeClr val="bg1"/>
                </a:solidFill>
                <a:effectLst>
                  <a:outerShdw blurRad="38100" dist="38100" dir="2700000" algn="tl">
                    <a:srgbClr val="000000">
                      <a:alpha val="43137"/>
                    </a:srgbClr>
                  </a:outerShdw>
                </a:effectLst>
                <a:latin typeface="KaiTi"/>
                <a:ea typeface="KaiTi"/>
              </a:rPr>
              <a:t>我必速</a:t>
            </a: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速逃到避</a:t>
            </a:r>
            <a:r>
              <a:rPr lang="zh-CN" altLang="en-US" sz="4500" b="1" dirty="0">
                <a:solidFill>
                  <a:schemeClr val="bg1"/>
                </a:solidFill>
                <a:effectLst>
                  <a:outerShdw blurRad="38100" dist="38100" dir="2700000" algn="tl">
                    <a:srgbClr val="000000">
                      <a:alpha val="43137"/>
                    </a:srgbClr>
                  </a:outerShdw>
                </a:effectLst>
                <a:latin typeface="KaiTi"/>
                <a:ea typeface="KaiTi"/>
              </a:rPr>
              <a:t>所，</a:t>
            </a:r>
          </a:p>
          <a:p>
            <a:pPr marL="114300" indent="0" algn="ctr">
              <a:buNone/>
            </a:pP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脱离狂风暴雨</a:t>
            </a:r>
            <a:r>
              <a:rPr lang="zh-CN" altLang="en-US" sz="4500" b="1" dirty="0">
                <a:solidFill>
                  <a:schemeClr val="bg1"/>
                </a:solidFill>
                <a:effectLst>
                  <a:outerShdw blurRad="38100" dist="38100" dir="2700000" algn="tl">
                    <a:srgbClr val="000000">
                      <a:alpha val="43137"/>
                    </a:srgbClr>
                  </a:outerShdw>
                </a:effectLst>
                <a:latin typeface="KaiTi"/>
                <a:ea typeface="KaiTi"/>
              </a:rPr>
              <a:t>。”</a:t>
            </a:r>
          </a:p>
          <a:p>
            <a:pPr marL="114300" indent="0" algn="ctr">
              <a:buNone/>
            </a:pPr>
            <a:endParaRPr lang="zh-CN" altLang="en-US" sz="4500" b="1" dirty="0">
              <a:solidFill>
                <a:schemeClr val="bg1"/>
              </a:solidFill>
              <a:effectLst>
                <a:outerShdw blurRad="38100" dist="38100" dir="2700000" algn="tl">
                  <a:srgbClr val="000000">
                    <a:alpha val="43137"/>
                  </a:srgbClr>
                </a:outerShdw>
              </a:effectLst>
              <a:latin typeface="KaiTi"/>
              <a:ea typeface="KaiTi"/>
            </a:endParaRPr>
          </a:p>
          <a:p>
            <a:pPr marL="114300" indent="0" algn="ctr">
              <a:buNone/>
            </a:pPr>
            <a:r>
              <a:rPr lang="en-US" altLang="zh-CN" sz="4500" b="1" dirty="0">
                <a:solidFill>
                  <a:schemeClr val="bg1"/>
                </a:solidFill>
                <a:effectLst>
                  <a:outerShdw blurRad="38100" dist="38100" dir="2700000" algn="tl">
                    <a:srgbClr val="000000">
                      <a:alpha val="43137"/>
                    </a:srgbClr>
                  </a:outerShdw>
                </a:effectLst>
                <a:latin typeface="KaiTi"/>
                <a:ea typeface="KaiTi"/>
              </a:rPr>
              <a:t>16</a:t>
            </a:r>
            <a:r>
              <a:rPr lang="zh-CN" altLang="en-US" sz="4500" b="1" dirty="0">
                <a:solidFill>
                  <a:schemeClr val="bg1"/>
                </a:solidFill>
                <a:effectLst>
                  <a:outerShdw blurRad="38100" dist="38100" dir="2700000" algn="tl">
                    <a:srgbClr val="000000">
                      <a:alpha val="43137"/>
                    </a:srgbClr>
                  </a:outerShdw>
                </a:effectLst>
                <a:latin typeface="KaiTi"/>
                <a:ea typeface="KaiTi"/>
              </a:rPr>
              <a:t>至于我，</a:t>
            </a: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我要求告　神，</a:t>
            </a:r>
          </a:p>
          <a:p>
            <a:pPr marL="114300" indent="0" algn="ctr">
              <a:buNone/>
            </a:pPr>
            <a:r>
              <a:rPr lang="zh-CN" altLang="en-US" sz="4500" b="1" dirty="0">
                <a:solidFill>
                  <a:schemeClr val="tx1"/>
                </a:solidFill>
                <a:effectLst>
                  <a:outerShdw blurRad="38100" dist="38100" dir="2700000" algn="tl">
                    <a:srgbClr val="000000">
                      <a:alpha val="43137"/>
                    </a:srgbClr>
                  </a:outerShdw>
                </a:effectLst>
                <a:highlight>
                  <a:srgbClr val="FFFF00"/>
                </a:highlight>
                <a:latin typeface="KaiTi"/>
                <a:ea typeface="KaiTi"/>
              </a:rPr>
              <a:t>耶和华必拯救我</a:t>
            </a:r>
          </a:p>
        </p:txBody>
      </p:sp>
    </p:spTree>
    <p:extLst>
      <p:ext uri="{BB962C8B-B14F-4D97-AF65-F5344CB8AC3E}">
        <p14:creationId xmlns:p14="http://schemas.microsoft.com/office/powerpoint/2010/main" val="171945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9"/>
        <p:cNvGrpSpPr/>
        <p:nvPr/>
      </p:nvGrpSpPr>
      <p:grpSpPr>
        <a:xfrm>
          <a:off x="0" y="0"/>
          <a:ext cx="0" cy="0"/>
          <a:chOff x="0" y="0"/>
          <a:chExt cx="0" cy="0"/>
        </a:xfrm>
      </p:grpSpPr>
      <p:sp>
        <p:nvSpPr>
          <p:cNvPr id="111" name="Google Shape;111;p17"/>
          <p:cNvSpPr txBox="1">
            <a:spLocks noGrp="1"/>
          </p:cNvSpPr>
          <p:nvPr>
            <p:ph type="body" idx="1"/>
          </p:nvPr>
        </p:nvSpPr>
        <p:spPr>
          <a:xfrm>
            <a:off x="2481708" y="300737"/>
            <a:ext cx="18441095" cy="8353159"/>
          </a:xfrm>
          <a:prstGeom prst="rect">
            <a:avLst/>
          </a:prstGeom>
          <a:noFill/>
          <a:ln>
            <a:noFill/>
          </a:ln>
        </p:spPr>
        <p:txBody>
          <a:bodyPr spcFirstLastPara="1" wrap="square" lIns="91425" tIns="45700" rIns="91425" bIns="45700" anchor="t" anchorCtr="0">
            <a:noAutofit/>
          </a:bodyPr>
          <a:lstStyle/>
          <a:p>
            <a:pPr marL="114300" indent="0" algn="ctr">
              <a:buNone/>
            </a:pPr>
            <a:endParaRPr lang="en-US" altLang="zh-CN" sz="5400" dirty="0">
              <a:solidFill>
                <a:srgbClr val="FFFF00"/>
              </a:solidFill>
              <a:latin typeface="KaiTi" panose="02010609060101010101" pitchFamily="49" charset="-122"/>
              <a:ea typeface="KaiTi" panose="02010609060101010101" pitchFamily="49" charset="-122"/>
            </a:endParaRPr>
          </a:p>
          <a:p>
            <a:pPr marL="114300" indent="0" algn="ctr">
              <a:buNone/>
            </a:pPr>
            <a:r>
              <a:rPr lang="zh-CN" altLang="en-US" sz="5400" dirty="0">
                <a:solidFill>
                  <a:srgbClr val="FFFF00"/>
                </a:solidFill>
                <a:latin typeface="KaiTi" panose="02010609060101010101" pitchFamily="49" charset="-122"/>
                <a:ea typeface="KaiTi" panose="02010609060101010101" pitchFamily="49" charset="-122"/>
              </a:rPr>
              <a:t>一个简单的宣告</a:t>
            </a:r>
            <a:r>
              <a:rPr lang="en-US" altLang="zh-CN" sz="5400" dirty="0">
                <a:solidFill>
                  <a:srgbClr val="FFFF00"/>
                </a:solidFill>
                <a:latin typeface="KaiTi" panose="02010609060101010101" pitchFamily="49" charset="-122"/>
                <a:ea typeface="KaiTi" panose="02010609060101010101" pitchFamily="49" charset="-122"/>
              </a:rPr>
              <a:t>:</a:t>
            </a:r>
            <a:r>
              <a:rPr lang="zh-CN" altLang="en-US" sz="5400" dirty="0">
                <a:solidFill>
                  <a:srgbClr val="FFFF00"/>
                </a:solidFill>
                <a:latin typeface="KaiTi" panose="02010609060101010101" pitchFamily="49" charset="-122"/>
                <a:ea typeface="KaiTi" panose="02010609060101010101" pitchFamily="49" charset="-122"/>
              </a:rPr>
              <a:t> </a:t>
            </a:r>
            <a:endParaRPr lang="en-US" altLang="zh-CN" sz="5400" dirty="0">
              <a:solidFill>
                <a:srgbClr val="FFFF00"/>
              </a:solidFill>
              <a:latin typeface="KaiTi" panose="02010609060101010101" pitchFamily="49" charset="-122"/>
              <a:ea typeface="KaiTi" panose="02010609060101010101" pitchFamily="49" charset="-122"/>
            </a:endParaRPr>
          </a:p>
          <a:p>
            <a:pPr marL="114300" indent="0" algn="ctr">
              <a:buNone/>
            </a:pPr>
            <a:r>
              <a:rPr lang="zh-CN" altLang="en-US" sz="5400" dirty="0">
                <a:solidFill>
                  <a:srgbClr val="FFFF00"/>
                </a:solidFill>
                <a:latin typeface="KaiTi" panose="02010609060101010101" pitchFamily="49" charset="-122"/>
                <a:ea typeface="KaiTi" panose="02010609060101010101" pitchFamily="49" charset="-122"/>
              </a:rPr>
              <a:t>你们寻找那钉十字架的拿撒勒人耶稣，</a:t>
            </a:r>
            <a:endParaRPr lang="en-US" altLang="zh-CN" sz="5400" dirty="0">
              <a:solidFill>
                <a:srgbClr val="FFFF00"/>
              </a:solidFill>
              <a:latin typeface="KaiTi" panose="02010609060101010101" pitchFamily="49" charset="-122"/>
              <a:ea typeface="KaiTi" panose="02010609060101010101" pitchFamily="49" charset="-122"/>
            </a:endParaRPr>
          </a:p>
          <a:p>
            <a:pPr marL="114300" indent="0" algn="ctr">
              <a:buNone/>
            </a:pPr>
            <a:r>
              <a:rPr lang="zh-CN" altLang="en-US" sz="5400" dirty="0">
                <a:solidFill>
                  <a:srgbClr val="FFFF00"/>
                </a:solidFill>
                <a:latin typeface="KaiTi" panose="02010609060101010101" pitchFamily="49" charset="-122"/>
                <a:ea typeface="KaiTi" panose="02010609060101010101" pitchFamily="49" charset="-122"/>
              </a:rPr>
              <a:t>他已经复活了</a:t>
            </a:r>
            <a:r>
              <a:rPr lang="en-US" altLang="zh-CN" sz="5400" dirty="0">
                <a:solidFill>
                  <a:srgbClr val="FFFF00"/>
                </a:solidFill>
                <a:latin typeface="KaiTi" panose="02010609060101010101" pitchFamily="49" charset="-122"/>
                <a:ea typeface="KaiTi" panose="02010609060101010101" pitchFamily="49" charset="-122"/>
              </a:rPr>
              <a:t>!!!</a:t>
            </a:r>
          </a:p>
          <a:p>
            <a:pPr marL="114300" indent="0" algn="ctr">
              <a:buNone/>
            </a:pPr>
            <a:endParaRPr lang="en-US" altLang="zh-CN" sz="2000" b="1" dirty="0">
              <a:solidFill>
                <a:srgbClr val="FFFF00"/>
              </a:solidFill>
              <a:effectLst>
                <a:outerShdw blurRad="38100" dist="38100" dir="2700000" algn="tl">
                  <a:srgbClr val="000000">
                    <a:alpha val="43137"/>
                  </a:srgbClr>
                </a:outerShdw>
              </a:effectLst>
              <a:latin typeface="Calibri" panose="020F0502020204030204" pitchFamily="34" charset="0"/>
              <a:ea typeface="KaiTi"/>
              <a:cs typeface="Calibri" panose="020F0502020204030204" pitchFamily="34" charset="0"/>
            </a:endParaRPr>
          </a:p>
          <a:p>
            <a:pPr marL="114300" indent="0" algn="ctr">
              <a:buNone/>
            </a:pPr>
            <a:endParaRPr lang="zh-CN" altLang="en-US" sz="4200" b="1" dirty="0">
              <a:solidFill>
                <a:schemeClr val="bg1"/>
              </a:solidFill>
              <a:effectLst>
                <a:outerShdw blurRad="38100" dist="38100" dir="2700000" algn="tl">
                  <a:srgbClr val="000000">
                    <a:alpha val="43137"/>
                  </a:srgbClr>
                </a:outerShdw>
              </a:effectLst>
              <a:latin typeface="KaiTi"/>
              <a:ea typeface="KaiTi"/>
            </a:endParaRPr>
          </a:p>
        </p:txBody>
      </p:sp>
    </p:spTree>
    <p:extLst>
      <p:ext uri="{BB962C8B-B14F-4D97-AF65-F5344CB8AC3E}">
        <p14:creationId xmlns:p14="http://schemas.microsoft.com/office/powerpoint/2010/main" val="48832614"/>
      </p:ext>
    </p:extLst>
  </p:cSld>
  <p:clrMapOvr>
    <a:masterClrMapping/>
  </p:clrMapOvr>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1324</Words>
  <Application>Microsoft Office PowerPoint</Application>
  <PresentationFormat>Custom</PresentationFormat>
  <Paragraphs>71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KaiTi</vt:lpstr>
      <vt:lpstr>Arial</vt:lpstr>
      <vt:lpstr>Calibri</vt:lpstr>
      <vt:lpstr>Office 主题​​</vt:lpstr>
      <vt:lpstr> 复活的大能 马可福音16：1-20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祷告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Siyu Liu</dc:creator>
  <cp:lastModifiedBy>Duncan Szeto</cp:lastModifiedBy>
  <cp:revision>22</cp:revision>
  <dcterms:modified xsi:type="dcterms:W3CDTF">2020-04-12T17:25:17Z</dcterms:modified>
</cp:coreProperties>
</file>