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8" r:id="rId6"/>
    <p:sldId id="259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65" d="100"/>
          <a:sy n="65" d="100"/>
        </p:scale>
        <p:origin x="804" y="5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902F-6E54-4DBE-991A-74285622B7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復活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的</a:t>
            </a:r>
            <a:r>
              <a:rPr lang="zh-TW" altLang="en-US" b="1" dirty="0">
                <a:solidFill>
                  <a:srgbClr val="7030A0"/>
                </a:solidFill>
              </a:rPr>
              <a:t>基督</a:t>
            </a:r>
            <a:br>
              <a:rPr lang="en-US" altLang="zh-TW" b="1" dirty="0"/>
            </a:br>
            <a:r>
              <a:rPr lang="zh-TW" altLang="en-US" b="1" dirty="0">
                <a:solidFill>
                  <a:srgbClr val="C00000"/>
                </a:solidFill>
              </a:rPr>
              <a:t>成就</a:t>
            </a:r>
            <a:r>
              <a:rPr lang="zh-TW" altLang="en-US" b="1" dirty="0">
                <a:solidFill>
                  <a:srgbClr val="0070C0"/>
                </a:solidFill>
              </a:rPr>
              <a:t>基督徒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的</a:t>
            </a:r>
            <a:r>
              <a:rPr lang="zh-TW" altLang="en-US" b="1" dirty="0">
                <a:solidFill>
                  <a:srgbClr val="FF0000"/>
                </a:solidFill>
              </a:rPr>
              <a:t>得勝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E6589-B8A8-4EF7-B7DD-FB0E03673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歌林多前書</a:t>
            </a:r>
            <a:r>
              <a:rPr lang="en-US" altLang="zh-TW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  <a:endParaRPr lang="en-US" altLang="zh-TW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丘 靈 光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76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F0E3-0314-4873-BE92-5030E8CA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復活</a:t>
            </a:r>
            <a:r>
              <a:rPr lang="zh-TW" altLang="en-US" sz="5400" b="1" dirty="0"/>
              <a:t>的</a:t>
            </a:r>
            <a:r>
              <a:rPr lang="zh-TW" altLang="en-US" sz="5400" b="1" dirty="0">
                <a:solidFill>
                  <a:srgbClr val="FF0000"/>
                </a:solidFill>
              </a:rPr>
              <a:t>指望</a:t>
            </a:r>
            <a:r>
              <a:rPr lang="en-US" altLang="zh-TW" sz="5400" b="1" dirty="0">
                <a:sym typeface="Wingdings" panose="05000000000000000000" pitchFamily="2" charset="2"/>
              </a:rPr>
              <a:t></a:t>
            </a:r>
            <a:r>
              <a:rPr lang="zh-TW" altLang="en-US" sz="5400" b="1" dirty="0">
                <a:solidFill>
                  <a:srgbClr val="00B0F0"/>
                </a:solidFill>
                <a:sym typeface="Wingdings" panose="05000000000000000000" pitchFamily="2" charset="2"/>
              </a:rPr>
              <a:t>靠</a:t>
            </a:r>
            <a:r>
              <a:rPr lang="zh-TW" altLang="en-US" sz="5400" b="1" dirty="0">
                <a:solidFill>
                  <a:srgbClr val="7030A0"/>
                </a:solidFill>
                <a:sym typeface="Wingdings" panose="05000000000000000000" pitchFamily="2" charset="2"/>
              </a:rPr>
              <a:t>基督</a:t>
            </a:r>
            <a:r>
              <a:rPr lang="zh-TW" altLang="en-US" sz="5400" b="1" dirty="0">
                <a:solidFill>
                  <a:srgbClr val="C00000"/>
                </a:solidFill>
                <a:sym typeface="Wingdings" panose="05000000000000000000" pitchFamily="2" charset="2"/>
              </a:rPr>
              <a:t>得勝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C19A0-DAD7-43BD-8504-E84782BE17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526ECF0-CD73-4EEC-9A8F-B5AD1C1B60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1662" y="3148719"/>
            <a:ext cx="6619363" cy="22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7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ED90B-C0C0-4E29-9B32-0BC25102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復 活</a:t>
            </a:r>
            <a:r>
              <a:rPr lang="zh-TW" altLang="en-US" sz="6000" b="1" dirty="0">
                <a:solidFill>
                  <a:srgbClr val="00B050"/>
                </a:solidFill>
              </a:rPr>
              <a:t> </a:t>
            </a:r>
            <a:r>
              <a:rPr lang="zh-TW" altLang="en-US" sz="6000" b="1" dirty="0">
                <a:solidFill>
                  <a:schemeClr val="bg1">
                    <a:lumMod val="50000"/>
                  </a:schemeClr>
                </a:solidFill>
              </a:rPr>
              <a:t>的 </a:t>
            </a:r>
            <a:r>
              <a:rPr lang="zh-TW" altLang="en-US" sz="6000" b="1" dirty="0">
                <a:solidFill>
                  <a:srgbClr val="FF0000"/>
                </a:solidFill>
              </a:rPr>
              <a:t>提 醒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6E61D-96DB-48E1-AE9D-AE22E348B4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信仰堅固不搖動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竭力多作主工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02285A-5924-430D-ADD1-11CE96B7E4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011683">
            <a:off x="6772268" y="2997597"/>
            <a:ext cx="3251614" cy="24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0CF7-2EC8-4D47-B071-9D1716E4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  樹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E8B8-A852-4FA4-B892-62B6037EB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6512" y="2560320"/>
            <a:ext cx="3890240" cy="3310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我的母親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如同大樹樹蔭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給予子女遮蔽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何等感恩   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給予子女遮蔽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0A01-1605-453A-A378-C1F3E84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3884144" cy="331012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我的母親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如同大樹樹蔭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給予子女遮蔽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何等感恩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何等令人懷念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93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CF790A-A723-4E86-A964-A47B3AAC8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812" y="2801142"/>
            <a:ext cx="3683660" cy="275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BFA5D-305C-40C0-A36A-9B257D59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b="1" dirty="0">
                <a:solidFill>
                  <a:srgbClr val="C00000"/>
                </a:solidFill>
              </a:rPr>
              <a:t>一</a:t>
            </a:r>
            <a:r>
              <a:rPr lang="zh-TW" altLang="en-US" sz="5400" b="1" dirty="0"/>
              <a:t>、</a:t>
            </a:r>
            <a:r>
              <a:rPr lang="zh-TW" altLang="en-US" sz="5400" b="1" dirty="0">
                <a:solidFill>
                  <a:srgbClr val="00B050"/>
                </a:solidFill>
              </a:rPr>
              <a:t>復活</a:t>
            </a:r>
            <a:r>
              <a:rPr lang="zh-TW" altLang="en-US" sz="5400" b="1" dirty="0">
                <a:solidFill>
                  <a:schemeClr val="bg1">
                    <a:lumMod val="65000"/>
                  </a:schemeClr>
                </a:solidFill>
              </a:rPr>
              <a:t>的</a:t>
            </a:r>
            <a:r>
              <a:rPr lang="zh-TW" altLang="en-US" sz="5400" b="1" dirty="0">
                <a:solidFill>
                  <a:srgbClr val="FF0000"/>
                </a:solidFill>
              </a:rPr>
              <a:t>論證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6AC42-27F5-4E67-84D7-819F8386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121" y="2394041"/>
            <a:ext cx="4870268" cy="3370793"/>
          </a:xfrm>
        </p:spPr>
        <p:txBody>
          <a:bodyPr>
            <a:noAutofit/>
          </a:bodyPr>
          <a:lstStyle/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預言復活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復活顯現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生命改變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福音緣由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24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506B-ECE0-4980-B05C-706E0943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982132"/>
            <a:ext cx="9823172" cy="1988248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什麼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7F155F-9610-4099-9AE1-DFA76C76F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770" y="1332267"/>
            <a:ext cx="6828117" cy="44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AB5B-7380-4DAD-AF96-A3FC9272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什麼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0EA7-71AC-4110-9068-1903FE2F1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羅馬書</a:t>
            </a:r>
            <a:r>
              <a:rPr lang="en-US" altLang="zh-TW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3:23-26 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因為世人都犯了罪，虧缺了神的榮耀。如今卻蒙神的恩典，因耶穌基督的救贖，就白白的稱義。神設立了挽回祭，是憑著耶穌的血，藉著人的信，要顯明神的義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也稱信耶穌的人為義。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歌林多前書</a:t>
            </a:r>
            <a:r>
              <a:rPr lang="en-US" altLang="zh-TW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15:3-4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我當所領受又傳給你們的；第一，就是基督照聖經所說，為我們的罪死了，而且埋葬了；又照聖經所說，第三天復活了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2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AB5B-7380-4DAD-AF96-A3FC9272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定義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簡單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描述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0EA7-71AC-4110-9068-1903FE2F1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耶穌為世人的罪死了，</a:t>
            </a:r>
            <a:endParaRPr lang="en-US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用祂的寶血救贖了我們，並且復活，</a:t>
            </a:r>
            <a:endParaRPr lang="en-US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使我們得以因著信和祂的恩典而白白的稱義。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08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E911-469A-45DB-A094-5483A8F7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B050"/>
                </a:solidFill>
              </a:rPr>
              <a:t>復 活</a:t>
            </a:r>
            <a:r>
              <a:rPr lang="zh-TW" altLang="en-US" sz="5400" b="1" dirty="0"/>
              <a:t> 的 </a:t>
            </a:r>
            <a:r>
              <a:rPr lang="zh-TW" altLang="en-US" sz="5400" b="1" dirty="0">
                <a:solidFill>
                  <a:srgbClr val="FF0000"/>
                </a:solidFill>
              </a:rPr>
              <a:t>見 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3A80EF-C707-4B3A-8047-10B243F73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坦承過往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為主辛勞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傳揚基督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A7109E-63F3-4BE7-9741-CD6CD671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62" y="2956558"/>
            <a:ext cx="3361194" cy="25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3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AA01-51D2-4308-8F09-008C16D6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rgbClr val="00B050"/>
                </a:solidFill>
              </a:rPr>
              <a:t>復 活 </a:t>
            </a:r>
            <a:r>
              <a:rPr lang="zh-TW" altLang="en-US" sz="5400" b="1" dirty="0"/>
              <a:t>的 </a:t>
            </a:r>
            <a:r>
              <a:rPr lang="zh-TW" altLang="en-US" sz="5400" b="1" dirty="0">
                <a:solidFill>
                  <a:srgbClr val="FF0000"/>
                </a:solidFill>
              </a:rPr>
              <a:t>契 機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86FA-2FDC-42EF-BCD2-8AD4DB910D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基督做王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受洗與主同死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EB075-2D80-4385-AE27-22521EFACE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C5A469A-BAA0-4E45-A60A-82A5D163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311" y="2777902"/>
            <a:ext cx="3838225" cy="28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079D-F443-4A94-8690-4DFA140A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復 活 </a:t>
            </a:r>
            <a:r>
              <a:rPr lang="zh-TW" altLang="en-US" sz="5400" b="1" dirty="0"/>
              <a:t>的 </a:t>
            </a:r>
            <a:r>
              <a:rPr lang="zh-TW" altLang="en-US" sz="5400" b="1" dirty="0">
                <a:solidFill>
                  <a:srgbClr val="FF0000"/>
                </a:solidFill>
              </a:rPr>
              <a:t>身 體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EA317-364F-4F6A-B9F6-EC038E3398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天上的形體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靈性的身體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天上人的形象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1BD5E-DBB1-4FB0-9DE6-BB3412DCA3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423347">
            <a:off x="6194019" y="3052039"/>
            <a:ext cx="336528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6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118D-3077-414E-AF18-AC653081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復 活</a:t>
            </a:r>
            <a:r>
              <a:rPr lang="zh-TW" altLang="en-US" sz="5400" b="1" dirty="0">
                <a:solidFill>
                  <a:srgbClr val="00B050"/>
                </a:solidFill>
              </a:rPr>
              <a:t> </a:t>
            </a:r>
            <a:r>
              <a:rPr lang="zh-TW" altLang="en-US" sz="5400" b="1" dirty="0"/>
              <a:t>的 </a:t>
            </a:r>
            <a:r>
              <a:rPr lang="zh-TW" altLang="en-US" sz="5400" b="1" dirty="0">
                <a:solidFill>
                  <a:srgbClr val="FF0000"/>
                </a:solidFill>
              </a:rPr>
              <a:t>改 變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3AFC7-9851-4B7D-BBE9-88C341CCB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1066" y="2560320"/>
            <a:ext cx="5708582" cy="3310128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向死亡誇勝不怕死</a:t>
            </a:r>
            <a:endParaRPr lang="en-US" altLang="zh-TW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以永恆</a:t>
            </a:r>
            <a:r>
              <a:rPr lang="en-US" alt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天上為依歸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6D0FFEF-03BD-4CC8-8E28-DA61D73EE9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318488">
            <a:off x="1464817" y="3067485"/>
            <a:ext cx="3171954" cy="23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98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929</TotalTime>
  <Words>407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DFKai-SB</vt:lpstr>
      <vt:lpstr>Arial</vt:lpstr>
      <vt:lpstr>Garamond</vt:lpstr>
      <vt:lpstr>Organic</vt:lpstr>
      <vt:lpstr>復活的基督 成就基督徒的得勝</vt:lpstr>
      <vt:lpstr>一、復活的論證</vt:lpstr>
      <vt:lpstr>什麼是福音 ?</vt:lpstr>
      <vt:lpstr>什麼是福音 ?</vt:lpstr>
      <vt:lpstr>福音定義的簡單描述</vt:lpstr>
      <vt:lpstr>復 活 的 見 證</vt:lpstr>
      <vt:lpstr>復 活 的 契 機</vt:lpstr>
      <vt:lpstr>復 活 的 身 體</vt:lpstr>
      <vt:lpstr>復 活 的 改 變</vt:lpstr>
      <vt:lpstr>復活的指望靠基督得勝</vt:lpstr>
      <vt:lpstr>復 活 的 提 醒</vt:lpstr>
      <vt:lpstr>老  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復活的基督 成就基督徒的得勝</dc:title>
  <dc:creator>Joji Chiu</dc:creator>
  <cp:lastModifiedBy>Joji Chiu</cp:lastModifiedBy>
  <cp:revision>11</cp:revision>
  <dcterms:created xsi:type="dcterms:W3CDTF">2019-05-05T01:52:51Z</dcterms:created>
  <dcterms:modified xsi:type="dcterms:W3CDTF">2019-05-05T17:22:44Z</dcterms:modified>
</cp:coreProperties>
</file>