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58" r:id="rId3"/>
    <p:sldId id="264" r:id="rId4"/>
    <p:sldId id="259" r:id="rId5"/>
    <p:sldId id="260" r:id="rId6"/>
    <p:sldId id="277" r:id="rId7"/>
    <p:sldId id="261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7E479-1DA9-48DF-B54D-C0D5BD718E1F}" type="datetimeFigureOut">
              <a:rPr lang="zh-TW" altLang="en-US" smtClean="0"/>
              <a:t>2019/2/24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54396-DACC-4EF8-BDD8-A70C07644D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22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54396-DACC-4EF8-BDD8-A70C07644D9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34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54396-DACC-4EF8-BDD8-A70C07644D9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346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54396-DACC-4EF8-BDD8-A70C07644D9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346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54396-DACC-4EF8-BDD8-A70C07644D9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346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954396-DACC-4EF8-BDD8-A70C07644D9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73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Sunday, February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Sunday, February 24,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85921-A91A-409C-921C-0E0EC1E750EC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157192"/>
            <a:ext cx="6228928" cy="1080120"/>
          </a:xfrm>
        </p:spPr>
        <p:txBody>
          <a:bodyPr>
            <a:normAutofit fontScale="62500" lnSpcReduction="20000"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sz="3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經文</a:t>
            </a:r>
            <a:r>
              <a:rPr lang="zh-TW" altLang="en-US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：哥林多前書</a:t>
            </a:r>
            <a:r>
              <a:rPr lang="en-US" altLang="zh-TW" sz="3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7:1-40</a:t>
            </a:r>
          </a:p>
          <a:p>
            <a:endParaRPr lang="en-US" altLang="zh-TW" dirty="0"/>
          </a:p>
          <a:p>
            <a:r>
              <a:rPr lang="en-US" altLang="zh-TW" sz="2200" dirty="0" smtClean="0">
                <a:solidFill>
                  <a:srgbClr val="C00000"/>
                </a:solidFill>
              </a:rPr>
              <a:t>2018-02-24</a:t>
            </a:r>
            <a:endParaRPr lang="zh-TW" altLang="en-US" sz="2200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/>
              <a:t>被重價買來者的身分和婚姻觀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429000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20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prstClr val="white">
                    <a:lumMod val="65000"/>
                  </a:prst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860032" y="1447800"/>
            <a:ext cx="382676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掛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慮於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en-US" altLang="zh-TW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9900"/>
                </a:solidFill>
              </a:rPr>
              <a:t>32</a:t>
            </a:r>
            <a:r>
              <a:rPr lang="en-US" altLang="zh-TW" dirty="0"/>
              <a:t>. </a:t>
            </a:r>
            <a:r>
              <a:rPr lang="zh-TW" altLang="en-US" dirty="0"/>
              <a:t>我願你們無所掛慮。沒有娶妻的，是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為主的事掛慮</a:t>
            </a:r>
            <a:r>
              <a:rPr lang="zh-TW" altLang="en-US" dirty="0"/>
              <a:t>，想怎樣叫主喜悅。 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9900"/>
                </a:solidFill>
              </a:rPr>
              <a:t>33</a:t>
            </a:r>
            <a:r>
              <a:rPr lang="en-US" altLang="zh-TW" dirty="0"/>
              <a:t>. </a:t>
            </a:r>
            <a:r>
              <a:rPr lang="zh-TW" altLang="en-US" dirty="0"/>
              <a:t>娶了妻的，是為世上的事掛慮，想怎樣叫妻子喜悅。 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3365653" cy="2239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588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prstClr val="white">
                    <a:lumMod val="65000"/>
                  </a:prst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827584" y="1447800"/>
            <a:ext cx="7859216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衷</a:t>
            </a:r>
            <a:r>
              <a:rPr lang="zh-TW" alt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情於</a:t>
            </a:r>
            <a:r>
              <a:rPr lang="zh-TW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en-US" altLang="zh-TW" sz="3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9900"/>
                </a:solidFill>
              </a:rPr>
              <a:t>32</a:t>
            </a:r>
            <a:r>
              <a:rPr lang="en-US" altLang="zh-TW" dirty="0" smtClean="0"/>
              <a:t>. …</a:t>
            </a:r>
            <a:r>
              <a:rPr lang="zh-TW" altLang="en-US" dirty="0" smtClean="0"/>
              <a:t>沒有娶妻的，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是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為主的事</a:t>
            </a:r>
            <a:r>
              <a:rPr lang="zh-TW" altLang="en-US" dirty="0"/>
              <a:t>掛慮，想怎樣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叫主喜悅</a:t>
            </a:r>
            <a:r>
              <a:rPr lang="zh-TW" altLang="en-US" dirty="0"/>
              <a:t>。 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9900"/>
                </a:solidFill>
              </a:rPr>
              <a:t>33</a:t>
            </a:r>
            <a:r>
              <a:rPr lang="en-US" altLang="zh-TW" dirty="0"/>
              <a:t>. </a:t>
            </a:r>
            <a:r>
              <a:rPr lang="zh-TW" altLang="en-US" dirty="0"/>
              <a:t>娶了妻的，是為世上的事掛慮，想怎樣叫妻子喜悅。 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FF9900"/>
                </a:solidFill>
              </a:rPr>
              <a:t>34</a:t>
            </a:r>
            <a:r>
              <a:rPr lang="en-US" altLang="zh-TW" dirty="0"/>
              <a:t>. 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沒</a:t>
            </a:r>
            <a:r>
              <a:rPr lang="zh-TW" altLang="en-US" dirty="0"/>
              <a:t>有出嫁的，是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為主的事</a:t>
            </a:r>
            <a:r>
              <a:rPr lang="zh-TW" altLang="en-US" dirty="0"/>
              <a:t>掛</a:t>
            </a:r>
            <a:r>
              <a:rPr lang="zh-TW" altLang="en-US" dirty="0" smtClean="0"/>
              <a:t>慮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；</a:t>
            </a:r>
            <a:r>
              <a:rPr lang="zh-TW" altLang="en-US" dirty="0"/>
              <a:t>已經出嫁的，是為世上的事掛慮，想怎樣叫丈夫喜悅。 </a:t>
            </a:r>
            <a:endParaRPr lang="en-US" altLang="zh-TW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2592288" cy="193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58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36956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忠心於主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>
                <a:solidFill>
                  <a:srgbClr val="FF9900"/>
                </a:solidFill>
              </a:rPr>
              <a:t>24</a:t>
            </a:r>
            <a:r>
              <a:rPr lang="en-US" altLang="zh-TW" dirty="0"/>
              <a:t>. </a:t>
            </a:r>
            <a:r>
              <a:rPr lang="zh-TW" altLang="en-US" dirty="0" smtClean="0"/>
              <a:t>                                             弟</a:t>
            </a:r>
            <a:r>
              <a:rPr lang="zh-TW" altLang="en-US" dirty="0"/>
              <a:t>兄們，你們各人蒙召的時候是甚麼身分，仍要在神面前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守住這身分</a:t>
            </a:r>
            <a:r>
              <a:rPr lang="zh-TW" altLang="en-US" dirty="0"/>
              <a:t>。 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5" y="1844824"/>
            <a:ext cx="3096345" cy="355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30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2580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受感於主</a:t>
            </a:r>
            <a:endParaRPr lang="zh-TW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dirty="0">
                <a:solidFill>
                  <a:srgbClr val="FF9900"/>
                </a:solidFill>
              </a:rPr>
              <a:t>40</a:t>
            </a:r>
            <a:r>
              <a:rPr lang="en-US" altLang="zh-TW" dirty="0"/>
              <a:t>. </a:t>
            </a:r>
            <a:r>
              <a:rPr lang="zh-TW" altLang="en-US" dirty="0"/>
              <a:t>然而按我的意見，若常守節更有福氣</a:t>
            </a:r>
            <a:r>
              <a:rPr lang="zh-TW" altLang="en-US" dirty="0" smtClean="0"/>
              <a:t>。           我</a:t>
            </a:r>
            <a:r>
              <a:rPr lang="zh-TW" altLang="en-US" dirty="0"/>
              <a:t>也想自己是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被神的靈感動</a:t>
            </a:r>
            <a:r>
              <a:rPr lang="zh-TW" altLang="en-US" dirty="0"/>
              <a:t>了。</a:t>
            </a:r>
          </a:p>
          <a:p>
            <a:pPr marL="0" indent="0">
              <a:buNone/>
            </a:pP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48880"/>
            <a:ext cx="39931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3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932040" y="1447800"/>
            <a:ext cx="375476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定睛於主</a:t>
            </a:r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endParaRPr lang="en-US" altLang="zh-TW" dirty="0">
              <a:solidFill>
                <a:srgbClr val="FF9900"/>
              </a:solidFill>
            </a:endParaRPr>
          </a:p>
          <a:p>
            <a:pPr marL="0" indent="0">
              <a:buNone/>
            </a:pPr>
            <a:endParaRPr lang="en-US" altLang="zh-TW" dirty="0" smtClean="0">
              <a:solidFill>
                <a:srgbClr val="FF9900"/>
              </a:solidFill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9900"/>
                </a:solidFill>
              </a:rPr>
              <a:t>40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然</a:t>
            </a:r>
            <a:r>
              <a:rPr lang="zh-TW" altLang="en-US" dirty="0"/>
              <a:t>而按我的意見，若常守節更有福氣。我也想自己是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被神的靈</a:t>
            </a:r>
            <a:r>
              <a:rPr lang="zh-TW" altLang="en-US" dirty="0"/>
              <a:t>感動了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38870"/>
            <a:ext cx="2448272" cy="137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37" y="2231720"/>
            <a:ext cx="3156364" cy="3156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3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我們是被主用種價買回來的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TW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遵命於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聖於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和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睦於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掛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慮於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衷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情於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en-US" altLang="zh-TW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奉於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忠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心於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受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感於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TW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en-US" altLang="zh-TW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》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定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睛於主</a:t>
            </a:r>
          </a:p>
        </p:txBody>
      </p:sp>
    </p:spTree>
    <p:extLst>
      <p:ext uri="{BB962C8B-B14F-4D97-AF65-F5344CB8AC3E}">
        <p14:creationId xmlns:p14="http://schemas.microsoft.com/office/powerpoint/2010/main" val="108320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</a:t>
            </a:r>
            <a:r>
              <a:rPr lang="zh-TW" altLang="en-US" b="1" dirty="0">
                <a:solidFill>
                  <a:srgbClr val="00B050"/>
                </a:solidFill>
              </a:rPr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夫妻本份的觀念</a:t>
            </a:r>
            <a:r>
              <a:rPr lang="zh-TW" altLang="en-US" sz="3600" b="1" dirty="0">
                <a:solidFill>
                  <a:srgbClr val="002060"/>
                </a:solidFill>
              </a:rPr>
              <a:t>（</a:t>
            </a:r>
            <a:r>
              <a:rPr lang="en-US" altLang="zh-TW" sz="3600" b="1" dirty="0">
                <a:solidFill>
                  <a:srgbClr val="002060"/>
                </a:solidFill>
              </a:rPr>
              <a:t>1-9</a:t>
            </a:r>
            <a:r>
              <a:rPr lang="zh-TW" altLang="en-US" sz="3600" b="1" dirty="0" smtClean="0">
                <a:solidFill>
                  <a:srgbClr val="002060"/>
                </a:solidFill>
              </a:rPr>
              <a:t>）</a:t>
            </a:r>
            <a:endParaRPr lang="zh-TW" altLang="en-US" sz="3600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/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各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人當有自己的配偶（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夫妻間必須合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宜相待（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妻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間互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張對方的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身子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夫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妻不應分房而居除非為了專心禱告（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最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好能像他（保羅）一樣保持獨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身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但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要照神的恩賜和命定而行（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、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6-9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44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zh-TW" altLang="en-US" b="1" dirty="0">
                <a:solidFill>
                  <a:srgbClr val="00B050"/>
                </a:solidFill>
              </a:rPr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男女婚姻的守則</a:t>
            </a:r>
            <a:r>
              <a:rPr lang="zh-TW" altLang="en-US" sz="3200" b="1" dirty="0">
                <a:solidFill>
                  <a:srgbClr val="0070C0"/>
                </a:solidFill>
              </a:rPr>
              <a:t>（</a:t>
            </a:r>
            <a:r>
              <a:rPr lang="en-US" altLang="zh-TW" sz="3200" b="1" dirty="0">
                <a:solidFill>
                  <a:srgbClr val="0070C0"/>
                </a:solidFill>
              </a:rPr>
              <a:t>10-16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）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/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婚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姻乃恆久的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約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信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守婚約乃主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令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婚約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澤被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功效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在婚約之中夫妻任何一方因信主耶穌基督而因此使配偶也成為聖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和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睦乃婚約之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649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C000"/>
                </a:solidFill>
              </a:rPr>
              <a:t>三</a:t>
            </a:r>
            <a:r>
              <a:rPr lang="zh-TW" altLang="en-US" b="1" dirty="0">
                <a:solidFill>
                  <a:srgbClr val="00B050"/>
                </a:solidFill>
              </a:rPr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誡命和身分的持守</a:t>
            </a:r>
            <a:r>
              <a:rPr lang="zh-TW" altLang="en-US" sz="3200" b="1" dirty="0">
                <a:solidFill>
                  <a:srgbClr val="0070C0"/>
                </a:solidFill>
              </a:rPr>
              <a:t>（</a:t>
            </a:r>
            <a:r>
              <a:rPr lang="en-US" altLang="zh-TW" sz="3200" b="1" dirty="0">
                <a:solidFill>
                  <a:srgbClr val="0070C0"/>
                </a:solidFill>
              </a:rPr>
              <a:t>17-26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）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/>
              <a:t> 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所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當重守所當守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肉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身自由很好心靈自由更好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做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基督的奴僕乃基督徒的新身分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享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有新身分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的態度～做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忠心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的基督僕人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4378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FFC000"/>
                </a:solidFill>
              </a:rPr>
              <a:t>四</a:t>
            </a:r>
            <a:r>
              <a:rPr lang="zh-TW" altLang="en-US" b="1" dirty="0">
                <a:solidFill>
                  <a:srgbClr val="00B050"/>
                </a:solidFill>
              </a:rPr>
              <a:t>、</a:t>
            </a:r>
            <a:r>
              <a:rPr lang="zh-TW" altLang="en-US" b="1" dirty="0">
                <a:solidFill>
                  <a:srgbClr val="FF0000"/>
                </a:solidFill>
              </a:rPr>
              <a:t>保羅的心意和感動</a:t>
            </a:r>
            <a:r>
              <a:rPr lang="zh-TW" altLang="en-US" sz="3200" b="1" dirty="0">
                <a:solidFill>
                  <a:srgbClr val="0070C0"/>
                </a:solidFill>
              </a:rPr>
              <a:t>（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25-40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）</a:t>
            </a:r>
            <a:endParaRPr lang="zh-TW" altLang="en-US" sz="3200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不受家人纏累之苦（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27-30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體察時日的短暫和世界必將過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去</a:t>
            </a:r>
            <a:r>
              <a:rPr lang="zh-TW" altLang="en-US" dirty="0" smtClean="0"/>
              <a:t>，因此</a:t>
            </a:r>
            <a:r>
              <a:rPr lang="zh-TW" altLang="en-US" dirty="0"/>
              <a:t>，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有妻如無妻</a:t>
            </a:r>
          </a:p>
          <a:p>
            <a:pPr marL="0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哀者如不哀、樂者如不樂</a:t>
            </a:r>
          </a:p>
          <a:p>
            <a:pPr marL="0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買了如無有</a:t>
            </a:r>
          </a:p>
          <a:p>
            <a:pPr marL="0" indent="0">
              <a:buNone/>
            </a:pP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～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用物如未用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心中無所掛慮（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31-33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願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行合宜之事並殷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勤且專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心地事主（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34-38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守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節者更有福（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</a:p>
          <a:p>
            <a:pPr marL="0" indent="0">
              <a:buNone/>
            </a:pPr>
            <a:r>
              <a:rPr lang="zh-TW" alt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所</a:t>
            </a:r>
            <a:r>
              <a:rPr lang="zh-TW" altLang="en-US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以我願意年輕的 寡婦 嫁人，生養兒女，治理家務，不給敵人辱罵的把柄</a:t>
            </a:r>
            <a:r>
              <a:rPr lang="zh-TW" alt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TW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提摩太前書</a:t>
            </a:r>
            <a:r>
              <a:rPr lang="en-US" altLang="zh-TW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5:14)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4660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27951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17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</a:t>
            </a:r>
            <a:r>
              <a:rPr lang="zh-TW" altLang="en-US" b="1" dirty="0" smtClean="0">
                <a:solidFill>
                  <a:srgbClr val="002060"/>
                </a:solidFill>
              </a:rPr>
              <a:t>受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sz="31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遵</a:t>
            </a:r>
            <a:r>
              <a:rPr lang="zh-TW" altLang="en-US" sz="3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命於</a:t>
            </a:r>
            <a:r>
              <a:rPr lang="zh-TW" altLang="en-US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en-US" altLang="zh-TW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zh-TW" alt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10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至於那已經嫁娶的，我吩咐他們；其實不是我吩咐，乃是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主吩咐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說：妻子不可離開丈夫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只要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照主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所分給各人的，和神所召各人的而行。我吩咐各教會都是這樣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受割禮算不得甚麼，不受割禮也算不得甚麼，只要</a:t>
            </a:r>
            <a:r>
              <a:rPr lang="zh-TW" altLang="en-US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守神的誡命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就是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了。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72816"/>
            <a:ext cx="331236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37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4581128"/>
            <a:ext cx="3873624" cy="143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9900"/>
                </a:solidFill>
              </a:rPr>
              <a:t>13</a:t>
            </a:r>
            <a:r>
              <a:rPr lang="en-US" altLang="zh-TW" dirty="0">
                <a:solidFill>
                  <a:srgbClr val="FF9900"/>
                </a:solidFill>
              </a:rPr>
              <a:t>. </a:t>
            </a:r>
            <a:r>
              <a:rPr lang="zh-TW" altLang="en-US" dirty="0"/>
              <a:t>妻子有不信的丈夫，丈夫也情願和她同住，她就不要離棄丈夫。 </a:t>
            </a:r>
            <a:endParaRPr lang="en-US" altLang="zh-TW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zh-TW" altLang="en-US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</a:t>
            </a:r>
            <a:r>
              <a:rPr lang="zh-TW" alt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聖於</a:t>
            </a:r>
            <a:r>
              <a:rPr lang="zh-TW" alt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en-US" altLang="zh-TW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FF9900"/>
                </a:solidFill>
              </a:rPr>
              <a:t>14. </a:t>
            </a:r>
            <a:r>
              <a:rPr lang="zh-TW" altLang="en-US" dirty="0"/>
              <a:t>因為不信的丈夫就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因着妻子成了聖潔</a:t>
            </a:r>
            <a:r>
              <a:rPr lang="zh-TW" altLang="en-US" dirty="0"/>
              <a:t>，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並且不信的妻子就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因着丈夫 成了聖潔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不然，你們的兒女就不潔淨，但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如今他們是聖潔的了</a:t>
            </a:r>
            <a:r>
              <a:rPr lang="zh-TW" altLang="en-US" dirty="0"/>
              <a:t>。</a:t>
            </a: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TW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317243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58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rgbClr val="C00000"/>
                </a:solidFill>
              </a:rPr>
              <a:t>本章</a:t>
            </a:r>
            <a:r>
              <a:rPr lang="zh-TW" altLang="en-US" b="1" dirty="0">
                <a:solidFill>
                  <a:srgbClr val="00B050"/>
                </a:solidFill>
              </a:rPr>
              <a:t>信息</a:t>
            </a:r>
            <a:r>
              <a:rPr lang="zh-TW" altLang="en-US" b="1" dirty="0">
                <a:solidFill>
                  <a:srgbClr val="002060"/>
                </a:solidFill>
              </a:rPr>
              <a:t>領受</a:t>
            </a:r>
            <a:r>
              <a:rPr lang="en-US" altLang="zh-TW" b="1" dirty="0">
                <a:solidFill>
                  <a:prstClr val="white">
                    <a:lumMod val="65000"/>
                  </a:prstClr>
                </a:solidFill>
                <a:sym typeface="Wingdings" panose="05000000000000000000" pitchFamily="2" charset="2"/>
              </a:rPr>
              <a:t>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為主</a:t>
            </a:r>
            <a:endParaRPr lang="zh-TW" alt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Sunday, February 24, 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621596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和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睦於</a:t>
            </a:r>
            <a:r>
              <a:rPr lang="zh-TW" alt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</a:t>
            </a:r>
            <a:endParaRPr lang="zh-TW" alt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>
                <a:solidFill>
                  <a:srgbClr val="FF9900"/>
                </a:solidFill>
              </a:rPr>
              <a:t>15</a:t>
            </a:r>
            <a:r>
              <a:rPr lang="en-US" altLang="zh-TW" dirty="0">
                <a:solidFill>
                  <a:srgbClr val="FF9900"/>
                </a:solidFill>
              </a:rPr>
              <a:t>. </a:t>
            </a:r>
            <a:r>
              <a:rPr lang="zh-TW" altLang="en-US" dirty="0"/>
              <a:t>倘若那不信的人要離去，就由他離去吧！無論是弟兄，是姊妹，遇着這樣的事都不必拘束。神召我們原是</a:t>
            </a:r>
            <a:r>
              <a:rPr lang="zh-TW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要我們和睦</a:t>
            </a:r>
            <a:r>
              <a:rPr lang="zh-TW" altLang="en-US" dirty="0"/>
              <a:t>。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58305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588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1490</TotalTime>
  <Words>926</Words>
  <Application>Microsoft Office PowerPoint</Application>
  <PresentationFormat>On-screen Show (4:3)</PresentationFormat>
  <Paragraphs>133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被重價買來者的身分和婚姻觀</vt:lpstr>
      <vt:lpstr>一、夫妻本份的觀念（1-9）</vt:lpstr>
      <vt:lpstr>二、男女婚姻的守則（10-16）</vt:lpstr>
      <vt:lpstr>三、誡命和身分的持守（17-26）</vt:lpstr>
      <vt:lpstr>四、保羅的心意和感動（25-40）</vt:lpstr>
      <vt:lpstr>PowerPoint Presentation</vt:lpstr>
      <vt:lpstr>本章信息領受為主</vt:lpstr>
      <vt:lpstr>本章信息領受為主</vt:lpstr>
      <vt:lpstr>本章信息領受為主</vt:lpstr>
      <vt:lpstr>本章信息領受為主</vt:lpstr>
      <vt:lpstr>本章信息領受為主</vt:lpstr>
      <vt:lpstr>本章信息領受為主</vt:lpstr>
      <vt:lpstr>本章信息領受為主</vt:lpstr>
      <vt:lpstr>本章信息領受為主</vt:lpstr>
      <vt:lpstr>我們是被主用種價買回來的…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joji</dc:creator>
  <cp:lastModifiedBy>joji</cp:lastModifiedBy>
  <cp:revision>21</cp:revision>
  <dcterms:created xsi:type="dcterms:W3CDTF">2019-02-23T14:49:32Z</dcterms:created>
  <dcterms:modified xsi:type="dcterms:W3CDTF">2019-02-25T03:00:03Z</dcterms:modified>
</cp:coreProperties>
</file>