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17"/>
  </p:notesMasterIdLst>
  <p:sldIdLst>
    <p:sldId id="256" r:id="rId2"/>
    <p:sldId id="258" r:id="rId3"/>
    <p:sldId id="264" r:id="rId4"/>
    <p:sldId id="259" r:id="rId5"/>
    <p:sldId id="260" r:id="rId6"/>
    <p:sldId id="277" r:id="rId7"/>
    <p:sldId id="261" r:id="rId8"/>
    <p:sldId id="269" r:id="rId9"/>
    <p:sldId id="270" r:id="rId10"/>
    <p:sldId id="271" r:id="rId11"/>
    <p:sldId id="272" r:id="rId12"/>
    <p:sldId id="274" r:id="rId13"/>
    <p:sldId id="275" r:id="rId14"/>
    <p:sldId id="276" r:id="rId15"/>
    <p:sldId id="27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349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07E479-1DA9-48DF-B54D-C0D5BD718E1F}" type="datetimeFigureOut">
              <a:rPr lang="zh-TW" altLang="en-US" smtClean="0"/>
              <a:t>2019/2/24</a:t>
            </a:fld>
            <a:endParaRPr lang="zh-TW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54396-DACC-4EF8-BDD8-A70C07644D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8222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954396-DACC-4EF8-BDD8-A70C07644D91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73469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954396-DACC-4EF8-BDD8-A70C07644D91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73469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954396-DACC-4EF8-BDD8-A70C07644D91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73469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954396-DACC-4EF8-BDD8-A70C07644D91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73469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954396-DACC-4EF8-BDD8-A70C07644D91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7346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zh-TW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C06D-4ED8-42C6-905D-CA84CA1B6CBF}" type="datetime2">
              <a:rPr lang="en-US" smtClean="0"/>
              <a:t>Sunday, February 24, 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EE0E-EDB0-4D84-86B0-50833DF22902}" type="datetime2">
              <a:rPr lang="en-US" smtClean="0"/>
              <a:t>Sunday, February 24,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4372C-B5AB-4C39-B273-B99224EB4DD5}" type="datetime2">
              <a:rPr lang="en-US" smtClean="0"/>
              <a:t>Sunday, February 24,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t>Sunday, February 24,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CDC4-3D19-4983-B478-82F6B8E5AB66}" type="datetime2">
              <a:rPr lang="en-US" smtClean="0"/>
              <a:t>Sunday, February 24,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82477-D5D3-4181-8C11-75D0F2433A87}" type="datetime2">
              <a:rPr lang="en-US" smtClean="0"/>
              <a:t>Sunday, February 24, 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253B-1893-4367-8BAE-DF4BC10DC578}" type="datetime2">
              <a:rPr lang="en-US" smtClean="0"/>
              <a:t>Sunday, February 24, 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300D-25B3-4603-86C9-4CB776489F00}" type="datetime2">
              <a:rPr lang="en-US" smtClean="0"/>
              <a:t>Sunday, February 24, 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4AD9-FCC8-48B7-B85B-012A91320DFF}" type="datetime2">
              <a:rPr lang="en-US" smtClean="0"/>
              <a:t>Sunday, February 24, 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DC50-D5DB-4F94-B367-9876CD2C4012}" type="datetime2">
              <a:rPr lang="en-US" smtClean="0"/>
              <a:t>Sunday, February 24, 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B412-E790-42EA-81FE-2925D3A43D91}" type="datetime2">
              <a:rPr lang="en-US" smtClean="0"/>
              <a:t>Sunday, February 24, 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altLang="zh-TW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  <a:p>
            <a:pPr lvl="1" eaLnBrk="1" latinLnBrk="0" hangingPunct="1"/>
            <a:r>
              <a:rPr kumimoji="0" lang="en-US" altLang="zh-TW" smtClean="0"/>
              <a:t>Second level</a:t>
            </a:r>
          </a:p>
          <a:p>
            <a:pPr lvl="2" eaLnBrk="1" latinLnBrk="0" hangingPunct="1"/>
            <a:r>
              <a:rPr kumimoji="0" lang="en-US" altLang="zh-TW" smtClean="0"/>
              <a:t>Third level</a:t>
            </a:r>
          </a:p>
          <a:p>
            <a:pPr lvl="3" eaLnBrk="1" latinLnBrk="0" hangingPunct="1"/>
            <a:r>
              <a:rPr kumimoji="0" lang="en-US" altLang="zh-TW" smtClean="0"/>
              <a:t>Fourth level</a:t>
            </a:r>
          </a:p>
          <a:p>
            <a:pPr lvl="4" eaLnBrk="1" latinLnBrk="0" hangingPunct="1"/>
            <a:r>
              <a:rPr kumimoji="0" lang="en-US" altLang="zh-TW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B385921-A91A-409C-921C-0E0EC1E750EC}" type="datetime2">
              <a:rPr lang="en-US" smtClean="0"/>
              <a:t>Sunday, February 24, 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5157192"/>
            <a:ext cx="6228928" cy="1080120"/>
          </a:xfrm>
        </p:spPr>
        <p:txBody>
          <a:bodyPr>
            <a:normAutofit fontScale="62500" lnSpcReduction="20000"/>
          </a:bodyPr>
          <a:lstStyle/>
          <a:p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sz="3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經文</a:t>
            </a:r>
            <a:r>
              <a:rPr lang="zh-TW" altLang="en-US" sz="3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：哥林多前書</a:t>
            </a:r>
            <a:r>
              <a:rPr lang="en-US" altLang="zh-TW" sz="3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7:1-40</a:t>
            </a:r>
          </a:p>
          <a:p>
            <a:endParaRPr lang="en-US" altLang="zh-TW" dirty="0"/>
          </a:p>
          <a:p>
            <a:r>
              <a:rPr lang="en-US" altLang="zh-TW" sz="2200" dirty="0" smtClean="0">
                <a:solidFill>
                  <a:srgbClr val="C00000"/>
                </a:solidFill>
              </a:rPr>
              <a:t>2018-02-24</a:t>
            </a:r>
            <a:endParaRPr lang="zh-TW" altLang="en-US" sz="2200" dirty="0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C06D-4ED8-42C6-905D-CA84CA1B6CBF}" type="datetime2">
              <a:rPr lang="en-US" smtClean="0"/>
              <a:t>Sunday, February 24, 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1" dirty="0"/>
              <a:t>被重價買來者的身分和婚姻觀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429000"/>
            <a:ext cx="3028950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9202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114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>
                <a:solidFill>
                  <a:srgbClr val="C00000"/>
                </a:solidFill>
              </a:rPr>
              <a:t>本章</a:t>
            </a:r>
            <a:r>
              <a:rPr lang="zh-TW" altLang="en-US" b="1" dirty="0">
                <a:solidFill>
                  <a:srgbClr val="00B050"/>
                </a:solidFill>
              </a:rPr>
              <a:t>信息</a:t>
            </a:r>
            <a:r>
              <a:rPr lang="zh-TW" altLang="en-US" b="1" dirty="0">
                <a:solidFill>
                  <a:srgbClr val="002060"/>
                </a:solidFill>
              </a:rPr>
              <a:t>領受</a:t>
            </a:r>
            <a:r>
              <a:rPr lang="en-US" altLang="zh-TW" b="1" dirty="0">
                <a:solidFill>
                  <a:prstClr val="white">
                    <a:lumMod val="65000"/>
                  </a:prstClr>
                </a:solidFill>
                <a:sym typeface="Wingdings" panose="05000000000000000000" pitchFamily="2" charset="2"/>
              </a:rPr>
              <a:t>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為主</a:t>
            </a:r>
            <a:endParaRPr lang="zh-TW" altLang="en-US" sz="31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t>Sunday, February 24, 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860032" y="1447800"/>
            <a:ext cx="3826768" cy="4572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zh-TW" alt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掛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慮於</a:t>
            </a:r>
            <a:r>
              <a:rPr lang="zh-TW" alt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主</a:t>
            </a:r>
            <a:endParaRPr lang="en-US" altLang="zh-TW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altLang="zh-TW" dirty="0">
                <a:solidFill>
                  <a:srgbClr val="FF9900"/>
                </a:solidFill>
              </a:rPr>
              <a:t>32</a:t>
            </a:r>
            <a:r>
              <a:rPr lang="en-US" altLang="zh-TW" dirty="0"/>
              <a:t>. </a:t>
            </a:r>
            <a:r>
              <a:rPr lang="zh-TW" altLang="en-US" dirty="0"/>
              <a:t>我願你們無所掛慮。沒有娶妻的，是</a:t>
            </a:r>
            <a:r>
              <a:rPr lang="zh-TW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為主的事掛慮</a:t>
            </a:r>
            <a:r>
              <a:rPr lang="zh-TW" altLang="en-US" dirty="0"/>
              <a:t>，想怎樣叫主喜悅。 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>
                <a:solidFill>
                  <a:srgbClr val="FF9900"/>
                </a:solidFill>
              </a:rPr>
              <a:t>33</a:t>
            </a:r>
            <a:r>
              <a:rPr lang="en-US" altLang="zh-TW" dirty="0"/>
              <a:t>. </a:t>
            </a:r>
            <a:r>
              <a:rPr lang="zh-TW" altLang="en-US" dirty="0"/>
              <a:t>娶了妻的，是為世上的事掛慮，想怎樣叫妻子喜悅。 </a:t>
            </a:r>
            <a:endParaRPr lang="en-US" altLang="zh-TW" dirty="0"/>
          </a:p>
          <a:p>
            <a:pPr marL="0" indent="0">
              <a:buNone/>
            </a:pPr>
            <a:endParaRPr lang="en-US" altLang="zh-TW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564904"/>
            <a:ext cx="3365653" cy="2239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9588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4122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>
                <a:solidFill>
                  <a:srgbClr val="C00000"/>
                </a:solidFill>
              </a:rPr>
              <a:t>本章</a:t>
            </a:r>
            <a:r>
              <a:rPr lang="zh-TW" altLang="en-US" b="1" dirty="0">
                <a:solidFill>
                  <a:srgbClr val="00B050"/>
                </a:solidFill>
              </a:rPr>
              <a:t>信息</a:t>
            </a:r>
            <a:r>
              <a:rPr lang="zh-TW" altLang="en-US" b="1" dirty="0">
                <a:solidFill>
                  <a:srgbClr val="002060"/>
                </a:solidFill>
              </a:rPr>
              <a:t>領受</a:t>
            </a:r>
            <a:r>
              <a:rPr lang="en-US" altLang="zh-TW" b="1" dirty="0">
                <a:solidFill>
                  <a:prstClr val="white">
                    <a:lumMod val="65000"/>
                  </a:prstClr>
                </a:solidFill>
                <a:sym typeface="Wingdings" panose="05000000000000000000" pitchFamily="2" charset="2"/>
              </a:rPr>
              <a:t>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為主</a:t>
            </a:r>
            <a:endParaRPr lang="zh-TW" altLang="en-US" sz="31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t>Sunday, February 24, 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827584" y="1447800"/>
            <a:ext cx="7859216" cy="4572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zh-TW" altLang="en-US" sz="3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衷</a:t>
            </a:r>
            <a:r>
              <a:rPr lang="zh-TW" altLang="en-US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情於</a:t>
            </a:r>
            <a:r>
              <a:rPr lang="zh-TW" altLang="en-US" sz="3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主</a:t>
            </a:r>
            <a:endParaRPr lang="en-US" altLang="zh-TW" sz="35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altLang="zh-TW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altLang="zh-TW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altLang="zh-TW" dirty="0" smtClean="0">
                <a:solidFill>
                  <a:srgbClr val="FF9900"/>
                </a:solidFill>
              </a:rPr>
              <a:t>32</a:t>
            </a:r>
            <a:r>
              <a:rPr lang="en-US" altLang="zh-TW" dirty="0" smtClean="0"/>
              <a:t>. …</a:t>
            </a:r>
            <a:r>
              <a:rPr lang="zh-TW" altLang="en-US" dirty="0" smtClean="0"/>
              <a:t>沒有娶妻的，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是</a:t>
            </a:r>
            <a:r>
              <a:rPr lang="zh-TW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為主的事</a:t>
            </a:r>
            <a:r>
              <a:rPr lang="zh-TW" altLang="en-US" dirty="0"/>
              <a:t>掛慮，想怎樣</a:t>
            </a:r>
            <a:r>
              <a:rPr lang="zh-TW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叫主喜悅</a:t>
            </a:r>
            <a:r>
              <a:rPr lang="zh-TW" altLang="en-US" dirty="0"/>
              <a:t>。 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>
                <a:solidFill>
                  <a:srgbClr val="FF9900"/>
                </a:solidFill>
              </a:rPr>
              <a:t>33</a:t>
            </a:r>
            <a:r>
              <a:rPr lang="en-US" altLang="zh-TW" dirty="0"/>
              <a:t>. </a:t>
            </a:r>
            <a:r>
              <a:rPr lang="zh-TW" altLang="en-US" dirty="0"/>
              <a:t>娶了妻的，是為世上的事掛慮，想怎樣叫妻子喜悅。 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>
                <a:solidFill>
                  <a:srgbClr val="FF9900"/>
                </a:solidFill>
              </a:rPr>
              <a:t>34</a:t>
            </a:r>
            <a:r>
              <a:rPr lang="en-US" altLang="zh-TW" dirty="0"/>
              <a:t>. </a:t>
            </a:r>
            <a:r>
              <a:rPr lang="en-US" altLang="zh-TW" dirty="0" smtClean="0"/>
              <a:t>…</a:t>
            </a:r>
            <a:r>
              <a:rPr lang="zh-TW" altLang="en-US" dirty="0" smtClean="0"/>
              <a:t>沒</a:t>
            </a:r>
            <a:r>
              <a:rPr lang="zh-TW" altLang="en-US" dirty="0"/>
              <a:t>有出嫁的，是</a:t>
            </a:r>
            <a:r>
              <a:rPr lang="zh-TW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為主的事</a:t>
            </a:r>
            <a:r>
              <a:rPr lang="zh-TW" altLang="en-US" dirty="0"/>
              <a:t>掛</a:t>
            </a:r>
            <a:r>
              <a:rPr lang="zh-TW" altLang="en-US" dirty="0" smtClean="0"/>
              <a:t>慮</a:t>
            </a:r>
            <a:r>
              <a:rPr lang="en-US" altLang="zh-TW" dirty="0" smtClean="0"/>
              <a:t>…</a:t>
            </a:r>
            <a:r>
              <a:rPr lang="zh-TW" altLang="en-US" dirty="0" smtClean="0"/>
              <a:t>；</a:t>
            </a:r>
            <a:r>
              <a:rPr lang="zh-TW" altLang="en-US" dirty="0"/>
              <a:t>已經出嫁的，是為世上的事掛慮，想怎樣叫丈夫喜悅。 </a:t>
            </a:r>
            <a:endParaRPr lang="en-US" altLang="zh-TW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484784"/>
            <a:ext cx="2592288" cy="1934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9588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4122"/>
          </a:xfrm>
        </p:spPr>
        <p:txBody>
          <a:bodyPr/>
          <a:lstStyle/>
          <a:p>
            <a:pPr algn="ctr"/>
            <a:r>
              <a:rPr lang="zh-TW" altLang="en-US" b="1" dirty="0">
                <a:solidFill>
                  <a:srgbClr val="C00000"/>
                </a:solidFill>
              </a:rPr>
              <a:t>本章</a:t>
            </a:r>
            <a:r>
              <a:rPr lang="zh-TW" altLang="en-US" b="1" dirty="0">
                <a:solidFill>
                  <a:srgbClr val="00B050"/>
                </a:solidFill>
              </a:rPr>
              <a:t>信息</a:t>
            </a:r>
            <a:r>
              <a:rPr lang="zh-TW" altLang="en-US" b="1" dirty="0">
                <a:solidFill>
                  <a:srgbClr val="002060"/>
                </a:solidFill>
              </a:rPr>
              <a:t>領受</a:t>
            </a:r>
            <a:r>
              <a:rPr lang="en-US" altLang="zh-TW" b="1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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為主</a:t>
            </a:r>
            <a:endParaRPr lang="zh-TW" alt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t>Sunday, February 24, 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369568" cy="4572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zh-TW" alt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忠心於主</a:t>
            </a:r>
            <a:endParaRPr lang="en-US" altLang="zh-TW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altLang="zh-TW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TW" dirty="0" smtClean="0">
                <a:solidFill>
                  <a:srgbClr val="FF9900"/>
                </a:solidFill>
              </a:rPr>
              <a:t>24</a:t>
            </a:r>
            <a:r>
              <a:rPr lang="en-US" altLang="zh-TW" dirty="0"/>
              <a:t>. </a:t>
            </a:r>
            <a:r>
              <a:rPr lang="zh-TW" altLang="en-US" dirty="0" smtClean="0"/>
              <a:t>                                             弟</a:t>
            </a:r>
            <a:r>
              <a:rPr lang="zh-TW" altLang="en-US" dirty="0"/>
              <a:t>兄們，你們各人蒙召的時候是甚麼身分，仍要在神面前</a:t>
            </a:r>
            <a:r>
              <a:rPr lang="zh-TW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守住這身分</a:t>
            </a:r>
            <a:r>
              <a:rPr lang="zh-TW" altLang="en-US" dirty="0"/>
              <a:t>。 </a:t>
            </a:r>
            <a:endParaRPr lang="en-US" altLang="zh-TW" dirty="0"/>
          </a:p>
          <a:p>
            <a:pPr>
              <a:buFont typeface="Wingdings" panose="05000000000000000000" pitchFamily="2" charset="2"/>
              <a:buChar char="l"/>
            </a:pPr>
            <a:endParaRPr lang="zh-TW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5" y="1844824"/>
            <a:ext cx="3096345" cy="355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50307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72400" cy="1143000"/>
          </a:xfrm>
        </p:spPr>
        <p:txBody>
          <a:bodyPr/>
          <a:lstStyle/>
          <a:p>
            <a:pPr algn="ctr"/>
            <a:r>
              <a:rPr lang="zh-TW" altLang="en-US" b="1" dirty="0">
                <a:solidFill>
                  <a:srgbClr val="C00000"/>
                </a:solidFill>
              </a:rPr>
              <a:t>本章</a:t>
            </a:r>
            <a:r>
              <a:rPr lang="zh-TW" altLang="en-US" b="1" dirty="0">
                <a:solidFill>
                  <a:srgbClr val="00B050"/>
                </a:solidFill>
              </a:rPr>
              <a:t>信息</a:t>
            </a:r>
            <a:r>
              <a:rPr lang="zh-TW" altLang="en-US" b="1" dirty="0">
                <a:solidFill>
                  <a:srgbClr val="002060"/>
                </a:solidFill>
              </a:rPr>
              <a:t>領受</a:t>
            </a:r>
            <a:r>
              <a:rPr lang="en-US" altLang="zh-TW" b="1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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為主</a:t>
            </a:r>
            <a:endParaRPr lang="zh-TW" alt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t>Sunday, February 24, 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258000" cy="4572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zh-TW" alt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受感於主</a:t>
            </a:r>
            <a:endParaRPr lang="zh-TW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>
              <a:buNone/>
            </a:pPr>
            <a:endParaRPr lang="en-US" altLang="zh-TW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>
              <a:buNone/>
            </a:pPr>
            <a:endParaRPr lang="en-US" altLang="zh-TW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>
              <a:buNone/>
            </a:pPr>
            <a:endParaRPr lang="en-US" altLang="zh-TW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>
              <a:buNone/>
            </a:pPr>
            <a:endParaRPr lang="en-US" altLang="zh-TW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>
              <a:buNone/>
            </a:pPr>
            <a:endParaRPr lang="en-US" altLang="zh-TW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>
              <a:buNone/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zh-TW" dirty="0">
                <a:solidFill>
                  <a:srgbClr val="FF9900"/>
                </a:solidFill>
              </a:rPr>
              <a:t>40</a:t>
            </a:r>
            <a:r>
              <a:rPr lang="en-US" altLang="zh-TW" dirty="0"/>
              <a:t>. </a:t>
            </a:r>
            <a:r>
              <a:rPr lang="zh-TW" altLang="en-US" dirty="0"/>
              <a:t>然而按我的意見，若常守節更有福氣</a:t>
            </a:r>
            <a:r>
              <a:rPr lang="zh-TW" altLang="en-US" dirty="0" smtClean="0"/>
              <a:t>。           我</a:t>
            </a:r>
            <a:r>
              <a:rPr lang="zh-TW" altLang="en-US" dirty="0"/>
              <a:t>也想自己是</a:t>
            </a:r>
            <a:r>
              <a:rPr lang="zh-TW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被神的靈感動</a:t>
            </a:r>
            <a:r>
              <a:rPr lang="zh-TW" altLang="en-US" dirty="0"/>
              <a:t>了。</a:t>
            </a:r>
          </a:p>
          <a:p>
            <a:pPr marL="0" indent="0">
              <a:buNone/>
            </a:pPr>
            <a:endPara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348880"/>
            <a:ext cx="3993171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50307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4122"/>
          </a:xfrm>
        </p:spPr>
        <p:txBody>
          <a:bodyPr/>
          <a:lstStyle/>
          <a:p>
            <a:pPr algn="ctr"/>
            <a:r>
              <a:rPr lang="zh-TW" altLang="en-US" b="1" dirty="0">
                <a:solidFill>
                  <a:srgbClr val="C00000"/>
                </a:solidFill>
              </a:rPr>
              <a:t>本章</a:t>
            </a:r>
            <a:r>
              <a:rPr lang="zh-TW" altLang="en-US" b="1" dirty="0">
                <a:solidFill>
                  <a:srgbClr val="00B050"/>
                </a:solidFill>
              </a:rPr>
              <a:t>信息</a:t>
            </a:r>
            <a:r>
              <a:rPr lang="zh-TW" altLang="en-US" b="1" dirty="0">
                <a:solidFill>
                  <a:srgbClr val="002060"/>
                </a:solidFill>
              </a:rPr>
              <a:t>領受</a:t>
            </a:r>
            <a:r>
              <a:rPr lang="en-US" altLang="zh-TW" b="1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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為主</a:t>
            </a:r>
            <a:endParaRPr lang="zh-TW" alt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t>Sunday, February 24, 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932040" y="1447800"/>
            <a:ext cx="3754760" cy="4572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zh-TW" alt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定睛於主</a:t>
            </a:r>
          </a:p>
          <a:p>
            <a:pPr marL="0" indent="0">
              <a:buNone/>
            </a:pPr>
            <a:endParaRPr lang="en-US" altLang="zh-TW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altLang="zh-TW" dirty="0" smtClean="0">
              <a:solidFill>
                <a:srgbClr val="FF9900"/>
              </a:solidFill>
            </a:endParaRPr>
          </a:p>
          <a:p>
            <a:pPr marL="0" indent="0">
              <a:buNone/>
            </a:pPr>
            <a:endParaRPr lang="en-US" altLang="zh-TW" dirty="0">
              <a:solidFill>
                <a:srgbClr val="FF9900"/>
              </a:solidFill>
            </a:endParaRPr>
          </a:p>
          <a:p>
            <a:pPr marL="0" indent="0">
              <a:buNone/>
            </a:pPr>
            <a:endParaRPr lang="en-US" altLang="zh-TW" dirty="0" smtClean="0">
              <a:solidFill>
                <a:srgbClr val="FF9900"/>
              </a:solidFill>
            </a:endParaRPr>
          </a:p>
          <a:p>
            <a:pPr marL="0" indent="0">
              <a:buNone/>
            </a:pPr>
            <a:r>
              <a:rPr lang="en-US" altLang="zh-TW" dirty="0" smtClean="0">
                <a:solidFill>
                  <a:srgbClr val="FF9900"/>
                </a:solidFill>
              </a:rPr>
              <a:t>40</a:t>
            </a:r>
            <a:r>
              <a:rPr lang="en-US" altLang="zh-TW" dirty="0"/>
              <a:t>. 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然</a:t>
            </a:r>
            <a:r>
              <a:rPr lang="zh-TW" altLang="en-US" dirty="0"/>
              <a:t>而按我的意見，若常守節更有福氣。我也想自己是</a:t>
            </a:r>
            <a:r>
              <a:rPr lang="zh-TW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被神的靈</a:t>
            </a:r>
            <a:r>
              <a:rPr lang="zh-TW" altLang="en-US" dirty="0"/>
              <a:t>感動了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438870"/>
            <a:ext cx="2448272" cy="1371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637" y="2231720"/>
            <a:ext cx="3156364" cy="3156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50307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我們是被主用種價買回來的</a:t>
            </a:r>
            <a:r>
              <a:rPr lang="en-US" altLang="zh-TW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endParaRPr lang="zh-TW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t>Sunday, February 24, 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》</a:t>
            </a:r>
            <a:r>
              <a:rPr lang="zh-TW" alt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遵命於</a:t>
            </a:r>
            <a:r>
              <a:rPr lang="zh-TW" alt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主</a:t>
            </a:r>
            <a:endParaRPr lang="zh-TW" alt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zh-TW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》</a:t>
            </a:r>
            <a:r>
              <a:rPr lang="en-US" altLang="zh-TW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》</a:t>
            </a:r>
            <a:r>
              <a:rPr lang="zh-TW" alt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成</a:t>
            </a:r>
            <a:r>
              <a:rPr lang="zh-TW" alt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聖於</a:t>
            </a:r>
            <a:r>
              <a:rPr lang="zh-TW" alt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主</a:t>
            </a:r>
            <a:endParaRPr lang="zh-TW" alt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zh-TW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》</a:t>
            </a:r>
            <a:r>
              <a:rPr lang="en-US" altLang="zh-TW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》</a:t>
            </a:r>
            <a:r>
              <a:rPr lang="en-US" altLang="zh-TW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》</a:t>
            </a:r>
            <a:r>
              <a:rPr lang="zh-TW" alt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和</a:t>
            </a:r>
            <a:r>
              <a:rPr lang="zh-TW" alt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睦於</a:t>
            </a:r>
            <a:r>
              <a:rPr lang="zh-TW" alt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主</a:t>
            </a:r>
            <a:endParaRPr lang="zh-TW" alt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zh-TW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》</a:t>
            </a:r>
            <a:r>
              <a:rPr lang="en-US" altLang="zh-TW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》</a:t>
            </a:r>
            <a:r>
              <a:rPr lang="en-US" altLang="zh-TW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》</a:t>
            </a:r>
            <a:r>
              <a:rPr lang="en-US" altLang="zh-TW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》</a:t>
            </a:r>
            <a:r>
              <a:rPr lang="zh-TW" alt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掛</a:t>
            </a:r>
            <a:r>
              <a:rPr lang="zh-TW" alt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慮於</a:t>
            </a:r>
            <a:r>
              <a:rPr lang="zh-TW" alt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主</a:t>
            </a:r>
            <a:endParaRPr lang="zh-TW" alt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zh-TW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》</a:t>
            </a:r>
            <a:r>
              <a:rPr lang="en-US" altLang="zh-TW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》</a:t>
            </a:r>
            <a:r>
              <a:rPr lang="en-US" altLang="zh-TW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》</a:t>
            </a:r>
            <a:r>
              <a:rPr lang="en-US" altLang="zh-TW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》</a:t>
            </a:r>
            <a:r>
              <a:rPr lang="en-US" altLang="zh-TW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》</a:t>
            </a:r>
            <a:r>
              <a:rPr lang="zh-TW" alt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衷</a:t>
            </a:r>
            <a:r>
              <a:rPr lang="zh-TW" alt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情於</a:t>
            </a:r>
            <a:r>
              <a:rPr lang="zh-TW" alt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主</a:t>
            </a:r>
            <a:endParaRPr lang="en-US" altLang="zh-TW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zh-TW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》</a:t>
            </a:r>
            <a:r>
              <a:rPr lang="en-US" altLang="zh-TW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》</a:t>
            </a:r>
            <a:r>
              <a:rPr lang="en-US" altLang="zh-TW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》</a:t>
            </a:r>
            <a:r>
              <a:rPr lang="en-US" altLang="zh-TW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》</a:t>
            </a:r>
            <a:r>
              <a:rPr lang="en-US" altLang="zh-TW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》</a:t>
            </a:r>
            <a:r>
              <a:rPr lang="en-US" altLang="zh-TW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》</a:t>
            </a:r>
            <a:r>
              <a:rPr lang="zh-TW" alt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事</a:t>
            </a:r>
            <a:r>
              <a:rPr lang="zh-TW" alt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奉於</a:t>
            </a:r>
            <a:r>
              <a:rPr lang="zh-TW" alt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主</a:t>
            </a:r>
            <a:endParaRPr lang="zh-TW" alt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zh-TW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》</a:t>
            </a:r>
            <a:r>
              <a:rPr lang="en-US" altLang="zh-TW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》</a:t>
            </a:r>
            <a:r>
              <a:rPr lang="en-US" altLang="zh-TW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》</a:t>
            </a:r>
            <a:r>
              <a:rPr lang="en-US" altLang="zh-TW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》</a:t>
            </a:r>
            <a:r>
              <a:rPr lang="en-US" altLang="zh-TW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》</a:t>
            </a:r>
            <a:r>
              <a:rPr lang="en-US" altLang="zh-TW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》</a:t>
            </a:r>
            <a:r>
              <a:rPr lang="en-US" altLang="zh-TW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》</a:t>
            </a:r>
            <a:r>
              <a:rPr lang="zh-TW" alt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忠</a:t>
            </a:r>
            <a:r>
              <a:rPr lang="zh-TW" alt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心於</a:t>
            </a:r>
            <a:r>
              <a:rPr lang="zh-TW" alt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主</a:t>
            </a:r>
            <a:endParaRPr lang="zh-TW" alt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zh-TW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》</a:t>
            </a:r>
            <a:r>
              <a:rPr lang="en-US" altLang="zh-TW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》</a:t>
            </a:r>
            <a:r>
              <a:rPr lang="en-US" altLang="zh-TW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》</a:t>
            </a:r>
            <a:r>
              <a:rPr lang="en-US" altLang="zh-TW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》</a:t>
            </a:r>
            <a:r>
              <a:rPr lang="en-US" altLang="zh-TW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》</a:t>
            </a:r>
            <a:r>
              <a:rPr lang="en-US" altLang="zh-TW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》</a:t>
            </a:r>
            <a:r>
              <a:rPr lang="en-US" altLang="zh-TW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》</a:t>
            </a:r>
            <a:r>
              <a:rPr lang="en-US" altLang="zh-TW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》</a:t>
            </a:r>
            <a:r>
              <a:rPr lang="zh-TW" alt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受</a:t>
            </a:r>
            <a:r>
              <a:rPr lang="zh-TW" alt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感於</a:t>
            </a:r>
            <a:r>
              <a:rPr lang="zh-TW" alt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主</a:t>
            </a:r>
            <a:endParaRPr lang="zh-TW" alt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zh-TW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》</a:t>
            </a:r>
            <a:r>
              <a:rPr lang="en-US" altLang="zh-TW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》</a:t>
            </a:r>
            <a:r>
              <a:rPr lang="en-US" altLang="zh-TW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》</a:t>
            </a:r>
            <a:r>
              <a:rPr lang="en-US" altLang="zh-TW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》</a:t>
            </a:r>
            <a:r>
              <a:rPr lang="en-US" altLang="zh-TW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》</a:t>
            </a:r>
            <a:r>
              <a:rPr lang="en-US" altLang="zh-TW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》</a:t>
            </a:r>
            <a:r>
              <a:rPr lang="en-US" altLang="zh-TW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》</a:t>
            </a:r>
            <a:r>
              <a:rPr lang="en-US" altLang="zh-TW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》</a:t>
            </a:r>
            <a:r>
              <a:rPr lang="en-US" altLang="zh-TW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》</a:t>
            </a:r>
            <a:r>
              <a:rPr lang="zh-TW" alt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定</a:t>
            </a:r>
            <a:r>
              <a:rPr lang="zh-TW" alt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睛於主</a:t>
            </a:r>
          </a:p>
        </p:txBody>
      </p:sp>
    </p:spTree>
    <p:extLst>
      <p:ext uri="{BB962C8B-B14F-4D97-AF65-F5344CB8AC3E}">
        <p14:creationId xmlns:p14="http://schemas.microsoft.com/office/powerpoint/2010/main" val="1083209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一</a:t>
            </a:r>
            <a:r>
              <a:rPr lang="zh-TW" altLang="en-US" b="1" dirty="0">
                <a:solidFill>
                  <a:srgbClr val="00B050"/>
                </a:solidFill>
              </a:rPr>
              <a:t>、</a:t>
            </a:r>
            <a:r>
              <a:rPr lang="zh-TW" altLang="en-US" b="1" dirty="0">
                <a:solidFill>
                  <a:srgbClr val="FF0000"/>
                </a:solidFill>
              </a:rPr>
              <a:t>夫妻本份的觀念</a:t>
            </a:r>
            <a:r>
              <a:rPr lang="zh-TW" altLang="en-US" sz="3600" b="1" dirty="0">
                <a:solidFill>
                  <a:srgbClr val="002060"/>
                </a:solidFill>
              </a:rPr>
              <a:t>（</a:t>
            </a:r>
            <a:r>
              <a:rPr lang="en-US" altLang="zh-TW" sz="3600" b="1" dirty="0">
                <a:solidFill>
                  <a:srgbClr val="002060"/>
                </a:solidFill>
              </a:rPr>
              <a:t>1-9</a:t>
            </a:r>
            <a:r>
              <a:rPr lang="zh-TW" altLang="en-US" sz="3600" b="1" dirty="0" smtClean="0">
                <a:solidFill>
                  <a:srgbClr val="002060"/>
                </a:solidFill>
              </a:rPr>
              <a:t>）</a:t>
            </a:r>
            <a:endParaRPr lang="zh-TW" altLang="en-US" sz="3600" dirty="0">
              <a:solidFill>
                <a:srgbClr val="00206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t>Sunday, February 24, 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sz="2800" dirty="0"/>
              <a:t> </a:t>
            </a: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各</a:t>
            </a:r>
            <a:r>
              <a:rPr lang="zh-TW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人當有自己的配偶（</a:t>
            </a:r>
            <a:r>
              <a:rPr lang="en-US" altLang="zh-TW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zh-TW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夫妻間必須合</a:t>
            </a:r>
            <a:r>
              <a:rPr lang="zh-TW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宜相待（</a:t>
            </a:r>
            <a:r>
              <a:rPr lang="en-US" altLang="zh-TW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zh-TW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夫</a:t>
            </a:r>
            <a:r>
              <a:rPr lang="zh-TW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妻</a:t>
            </a: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間互</a:t>
            </a:r>
            <a:r>
              <a:rPr lang="zh-TW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為主</a:t>
            </a: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張對方的</a:t>
            </a:r>
            <a:r>
              <a:rPr lang="zh-TW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身子</a:t>
            </a: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</a:t>
            </a:r>
            <a:r>
              <a:rPr lang="en-US" altLang="zh-TW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zh-TW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夫</a:t>
            </a:r>
            <a:r>
              <a:rPr lang="zh-TW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妻不應分房而居除非為了專心禱告（</a:t>
            </a:r>
            <a:r>
              <a:rPr lang="en-US" altLang="zh-TW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zh-TW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最</a:t>
            </a:r>
            <a:r>
              <a:rPr lang="zh-TW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好能像他（保羅）一樣保持獨</a:t>
            </a: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身</a:t>
            </a:r>
            <a:r>
              <a:rPr lang="zh-TW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</a:t>
            </a: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但</a:t>
            </a:r>
            <a:r>
              <a:rPr lang="zh-TW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要照神的恩賜和命定而行（</a:t>
            </a:r>
            <a:r>
              <a:rPr lang="en-US" altLang="zh-TW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zh-TW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、</a:t>
            </a:r>
            <a:r>
              <a:rPr lang="en-US" altLang="zh-TW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6-9</a:t>
            </a: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31443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二</a:t>
            </a:r>
            <a:r>
              <a:rPr lang="zh-TW" altLang="en-US" b="1" dirty="0">
                <a:solidFill>
                  <a:srgbClr val="00B050"/>
                </a:solidFill>
              </a:rPr>
              <a:t>、</a:t>
            </a:r>
            <a:r>
              <a:rPr lang="zh-TW" altLang="en-US" b="1" dirty="0">
                <a:solidFill>
                  <a:srgbClr val="FF0000"/>
                </a:solidFill>
              </a:rPr>
              <a:t>男女婚姻的守則</a:t>
            </a:r>
            <a:r>
              <a:rPr lang="zh-TW" altLang="en-US" sz="3200" b="1" dirty="0">
                <a:solidFill>
                  <a:srgbClr val="0070C0"/>
                </a:solidFill>
              </a:rPr>
              <a:t>（</a:t>
            </a:r>
            <a:r>
              <a:rPr lang="en-US" altLang="zh-TW" sz="3200" b="1" dirty="0">
                <a:solidFill>
                  <a:srgbClr val="0070C0"/>
                </a:solidFill>
              </a:rPr>
              <a:t>10-16</a:t>
            </a:r>
            <a:r>
              <a:rPr lang="zh-TW" altLang="en-US" sz="3200" b="1" dirty="0" smtClean="0">
                <a:solidFill>
                  <a:srgbClr val="0070C0"/>
                </a:solidFill>
              </a:rPr>
              <a:t>）</a:t>
            </a:r>
            <a:endParaRPr lang="zh-TW" altLang="en-US" sz="3200" dirty="0">
              <a:solidFill>
                <a:srgbClr val="0070C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t>Sunday, February 24, 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sz="2800" dirty="0"/>
              <a:t> </a:t>
            </a: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婚</a:t>
            </a:r>
            <a:r>
              <a:rPr lang="zh-TW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姻乃恆久的</a:t>
            </a: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約</a:t>
            </a:r>
            <a:endParaRPr lang="zh-TW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信</a:t>
            </a:r>
            <a:r>
              <a:rPr lang="zh-TW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守婚約乃主</a:t>
            </a: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令</a:t>
            </a:r>
            <a:endParaRPr lang="zh-TW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婚約</a:t>
            </a:r>
            <a:r>
              <a:rPr lang="zh-TW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具</a:t>
            </a: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澤被</a:t>
            </a:r>
            <a:r>
              <a:rPr lang="zh-TW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功效</a:t>
            </a: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～</a:t>
            </a:r>
            <a:r>
              <a:rPr lang="zh-TW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在婚約之中夫妻任何一方因信主耶穌基督而因此使配偶也成為聖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和</a:t>
            </a:r>
            <a:r>
              <a:rPr lang="zh-TW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睦乃婚約之</a:t>
            </a: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基</a:t>
            </a:r>
            <a:endParaRPr lang="zh-TW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76496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>
                <a:solidFill>
                  <a:srgbClr val="FFC000"/>
                </a:solidFill>
              </a:rPr>
              <a:t>三</a:t>
            </a:r>
            <a:r>
              <a:rPr lang="zh-TW" altLang="en-US" b="1" dirty="0">
                <a:solidFill>
                  <a:srgbClr val="00B050"/>
                </a:solidFill>
              </a:rPr>
              <a:t>、</a:t>
            </a:r>
            <a:r>
              <a:rPr lang="zh-TW" altLang="en-US" b="1" dirty="0">
                <a:solidFill>
                  <a:srgbClr val="FF0000"/>
                </a:solidFill>
              </a:rPr>
              <a:t>誡命和身分的持守</a:t>
            </a:r>
            <a:r>
              <a:rPr lang="zh-TW" altLang="en-US" sz="3200" b="1" dirty="0">
                <a:solidFill>
                  <a:srgbClr val="0070C0"/>
                </a:solidFill>
              </a:rPr>
              <a:t>（</a:t>
            </a:r>
            <a:r>
              <a:rPr lang="en-US" altLang="zh-TW" sz="3200" b="1" dirty="0">
                <a:solidFill>
                  <a:srgbClr val="0070C0"/>
                </a:solidFill>
              </a:rPr>
              <a:t>17-26</a:t>
            </a:r>
            <a:r>
              <a:rPr lang="zh-TW" altLang="en-US" sz="3200" b="1" dirty="0" smtClean="0">
                <a:solidFill>
                  <a:srgbClr val="0070C0"/>
                </a:solidFill>
              </a:rPr>
              <a:t>）</a:t>
            </a:r>
            <a:endParaRPr lang="zh-TW" altLang="en-US" sz="3200" dirty="0">
              <a:solidFill>
                <a:srgbClr val="0070C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t>Sunday, February 24, 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sz="2800" dirty="0"/>
              <a:t> </a:t>
            </a: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重</a:t>
            </a:r>
            <a:r>
              <a:rPr lang="zh-TW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所</a:t>
            </a: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當重守所當守</a:t>
            </a:r>
            <a:endParaRPr lang="zh-TW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肉</a:t>
            </a:r>
            <a:r>
              <a:rPr lang="zh-TW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身自由很好心靈自由更好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做</a:t>
            </a:r>
            <a:r>
              <a:rPr lang="zh-TW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基督的奴僕乃基督徒的新身分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享</a:t>
            </a:r>
            <a:r>
              <a:rPr lang="zh-TW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有新身分</a:t>
            </a: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的態度～做</a:t>
            </a:r>
            <a:r>
              <a:rPr lang="zh-TW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忠心</a:t>
            </a:r>
            <a:r>
              <a:rPr lang="zh-TW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的基督僕人</a:t>
            </a:r>
            <a:endParaRPr lang="zh-TW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43782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>
                <a:solidFill>
                  <a:srgbClr val="FFC000"/>
                </a:solidFill>
              </a:rPr>
              <a:t>四</a:t>
            </a:r>
            <a:r>
              <a:rPr lang="zh-TW" altLang="en-US" b="1" dirty="0">
                <a:solidFill>
                  <a:srgbClr val="00B050"/>
                </a:solidFill>
              </a:rPr>
              <a:t>、</a:t>
            </a:r>
            <a:r>
              <a:rPr lang="zh-TW" altLang="en-US" b="1" dirty="0">
                <a:solidFill>
                  <a:srgbClr val="FF0000"/>
                </a:solidFill>
              </a:rPr>
              <a:t>保羅的心意和感動</a:t>
            </a:r>
            <a:r>
              <a:rPr lang="zh-TW" altLang="en-US" sz="3200" b="1" dirty="0">
                <a:solidFill>
                  <a:srgbClr val="0070C0"/>
                </a:solidFill>
              </a:rPr>
              <a:t>（</a:t>
            </a:r>
            <a:r>
              <a:rPr lang="en-US" altLang="zh-TW" sz="3200" b="1" dirty="0" smtClean="0">
                <a:solidFill>
                  <a:srgbClr val="0070C0"/>
                </a:solidFill>
              </a:rPr>
              <a:t>25-40</a:t>
            </a:r>
            <a:r>
              <a:rPr lang="zh-TW" altLang="en-US" sz="3200" b="1" dirty="0" smtClean="0">
                <a:solidFill>
                  <a:srgbClr val="0070C0"/>
                </a:solidFill>
              </a:rPr>
              <a:t>）</a:t>
            </a:r>
            <a:endParaRPr lang="zh-TW" altLang="en-US" sz="3200" dirty="0">
              <a:solidFill>
                <a:srgbClr val="0070C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t>Sunday, February 24, 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願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不受家人纏累之苦（</a:t>
            </a:r>
            <a:r>
              <a:rPr lang="en-US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27-30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願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體察時日的短暫和世界必將過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去</a:t>
            </a:r>
            <a:r>
              <a:rPr lang="zh-TW" altLang="en-US" dirty="0" smtClean="0"/>
              <a:t>，因此</a:t>
            </a:r>
            <a:r>
              <a:rPr lang="zh-TW" altLang="en-US" dirty="0"/>
              <a:t>，</a:t>
            </a:r>
            <a:endPara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～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有妻如無妻</a:t>
            </a:r>
          </a:p>
          <a:p>
            <a:pPr marL="0" indent="0">
              <a:buNone/>
            </a:pP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	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～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哀者如不哀、樂者如不樂</a:t>
            </a:r>
          </a:p>
          <a:p>
            <a:pPr marL="0" indent="0">
              <a:buNone/>
            </a:pP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	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～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買了如無有</a:t>
            </a:r>
          </a:p>
          <a:p>
            <a:pPr marL="0" indent="0">
              <a:buNone/>
            </a:pP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	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～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用物如未用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願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心中無所掛慮（</a:t>
            </a:r>
            <a:r>
              <a:rPr lang="en-US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31-33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</a:t>
            </a:r>
            <a:endPara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願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行合宜之事並殷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勤且專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心地事主（</a:t>
            </a:r>
            <a:r>
              <a:rPr lang="en-US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34-38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守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節者更有福（</a:t>
            </a:r>
            <a:r>
              <a:rPr lang="en-US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39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</a:t>
            </a:r>
          </a:p>
          <a:p>
            <a:pPr marL="0" indent="0">
              <a:buNone/>
            </a:pPr>
            <a:r>
              <a:rPr lang="zh-TW" altLang="en-US" sz="2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所</a:t>
            </a:r>
            <a:r>
              <a:rPr lang="zh-TW" altLang="en-US" sz="2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以我願意年輕的 寡婦 嫁人，生養兒女，治理家務，不給敵人辱罵的把柄</a:t>
            </a:r>
            <a:r>
              <a:rPr lang="zh-TW" altLang="en-US" sz="2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r>
              <a:rPr lang="en-US" altLang="zh-TW" sz="2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(</a:t>
            </a:r>
            <a:r>
              <a:rPr lang="zh-TW" altLang="en-US" sz="2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提摩太前書</a:t>
            </a:r>
            <a:r>
              <a:rPr lang="en-US" altLang="zh-TW" sz="2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5:14)</a:t>
            </a:r>
            <a:endPara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34660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t>Sunday, February 24, 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340768"/>
            <a:ext cx="7279517" cy="410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1172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4122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>
                <a:solidFill>
                  <a:srgbClr val="C00000"/>
                </a:solidFill>
              </a:rPr>
              <a:t>本章</a:t>
            </a:r>
            <a:r>
              <a:rPr lang="zh-TW" altLang="en-US" b="1" dirty="0">
                <a:solidFill>
                  <a:srgbClr val="00B050"/>
                </a:solidFill>
              </a:rPr>
              <a:t>信息</a:t>
            </a:r>
            <a:r>
              <a:rPr lang="zh-TW" altLang="en-US" b="1" dirty="0">
                <a:solidFill>
                  <a:srgbClr val="002060"/>
                </a:solidFill>
              </a:rPr>
              <a:t>領</a:t>
            </a:r>
            <a:r>
              <a:rPr lang="zh-TW" altLang="en-US" b="1" dirty="0" smtClean="0">
                <a:solidFill>
                  <a:srgbClr val="002060"/>
                </a:solidFill>
              </a:rPr>
              <a:t>受</a:t>
            </a:r>
            <a:r>
              <a:rPr lang="en-US" altLang="zh-TW" b="1" dirty="0" smtClean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</a:t>
            </a:r>
            <a:r>
              <a:rPr lang="zh-TW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為主</a:t>
            </a:r>
            <a:endParaRPr lang="zh-TW" altLang="en-US" sz="3100" dirty="0">
              <a:solidFill>
                <a:srgbClr val="FF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t>Sunday, February 24, 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zh-TW" altLang="en-US" sz="35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遵</a:t>
            </a:r>
            <a:r>
              <a:rPr lang="zh-TW" altLang="en-US" sz="35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命於</a:t>
            </a:r>
            <a:r>
              <a:rPr lang="zh-TW" altLang="en-US" sz="35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主</a:t>
            </a:r>
            <a:endParaRPr lang="en-US" altLang="zh-TW" sz="3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l"/>
            </a:pPr>
            <a:endParaRPr lang="en-US" altLang="zh-TW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l"/>
            </a:pPr>
            <a:endParaRPr lang="en-US" altLang="zh-TW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altLang="zh-TW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altLang="zh-TW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zh-TW" alt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altLang="zh-TW" dirty="0" smtClean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10</a:t>
            </a:r>
            <a:r>
              <a:rPr lang="en-US" altLang="zh-TW" dirty="0">
                <a:latin typeface="DFKai-SB" panose="03000509000000000000" pitchFamily="65" charset="-120"/>
                <a:ea typeface="DFKai-SB" panose="03000509000000000000" pitchFamily="65" charset="-120"/>
              </a:rPr>
              <a:t>. </a:t>
            </a:r>
            <a:r>
              <a:rPr lang="zh-TW" altLang="en-US" dirty="0">
                <a:latin typeface="DFKai-SB" panose="03000509000000000000" pitchFamily="65" charset="-120"/>
                <a:ea typeface="DFKai-SB" panose="03000509000000000000" pitchFamily="65" charset="-120"/>
              </a:rPr>
              <a:t>至於那已經嫁娶的，我吩咐他們；其實不是我吩咐，乃是</a:t>
            </a:r>
            <a:r>
              <a:rPr lang="zh-TW" altLang="en-US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主吩咐</a:t>
            </a:r>
            <a:r>
              <a:rPr lang="zh-TW" altLang="en-US" dirty="0">
                <a:latin typeface="DFKai-SB" panose="03000509000000000000" pitchFamily="65" charset="-120"/>
                <a:ea typeface="DFKai-SB" panose="03000509000000000000" pitchFamily="65" charset="-120"/>
              </a:rPr>
              <a:t>說：妻子不可離開丈夫</a:t>
            </a:r>
            <a:r>
              <a:rPr lang="zh-TW" altLang="en-US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endParaRPr lang="en-US" altLang="zh-TW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17</a:t>
            </a:r>
            <a:r>
              <a:rPr lang="en-US" altLang="zh-TW" dirty="0">
                <a:latin typeface="DFKai-SB" panose="03000509000000000000" pitchFamily="65" charset="-120"/>
                <a:ea typeface="DFKai-SB" panose="03000509000000000000" pitchFamily="65" charset="-120"/>
              </a:rPr>
              <a:t>. </a:t>
            </a:r>
            <a:r>
              <a:rPr lang="zh-TW" altLang="en-US" dirty="0">
                <a:latin typeface="DFKai-SB" panose="03000509000000000000" pitchFamily="65" charset="-120"/>
                <a:ea typeface="DFKai-SB" panose="03000509000000000000" pitchFamily="65" charset="-120"/>
              </a:rPr>
              <a:t>只要</a:t>
            </a:r>
            <a:r>
              <a:rPr lang="zh-TW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照主</a:t>
            </a:r>
            <a:r>
              <a:rPr lang="zh-TW" altLang="en-US" dirty="0">
                <a:latin typeface="DFKai-SB" panose="03000509000000000000" pitchFamily="65" charset="-120"/>
                <a:ea typeface="DFKai-SB" panose="03000509000000000000" pitchFamily="65" charset="-120"/>
              </a:rPr>
              <a:t>所分給各人的，和神所召各人的而行。我吩咐各教會都是這樣</a:t>
            </a:r>
            <a:r>
              <a:rPr lang="zh-TW" altLang="en-US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en-US" altLang="zh-TW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19</a:t>
            </a:r>
            <a:r>
              <a:rPr lang="en-US" altLang="zh-TW" dirty="0">
                <a:latin typeface="DFKai-SB" panose="03000509000000000000" pitchFamily="65" charset="-120"/>
                <a:ea typeface="DFKai-SB" panose="03000509000000000000" pitchFamily="65" charset="-120"/>
              </a:rPr>
              <a:t>. </a:t>
            </a:r>
            <a:r>
              <a:rPr lang="zh-TW" altLang="en-US" dirty="0">
                <a:latin typeface="DFKai-SB" panose="03000509000000000000" pitchFamily="65" charset="-120"/>
                <a:ea typeface="DFKai-SB" panose="03000509000000000000" pitchFamily="65" charset="-120"/>
              </a:rPr>
              <a:t>受割禮算不得甚麼，不受割禮也算不得甚麼，只要</a:t>
            </a:r>
            <a:r>
              <a:rPr lang="zh-TW" altLang="en-US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守神的誡命</a:t>
            </a:r>
            <a:r>
              <a:rPr lang="zh-TW" altLang="en-US" dirty="0">
                <a:latin typeface="DFKai-SB" panose="03000509000000000000" pitchFamily="65" charset="-120"/>
                <a:ea typeface="DFKai-SB" panose="03000509000000000000" pitchFamily="65" charset="-120"/>
              </a:rPr>
              <a:t>就是</a:t>
            </a:r>
            <a:r>
              <a:rPr lang="zh-TW" altLang="en-US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了。</a:t>
            </a:r>
            <a:endParaRPr lang="en-US" altLang="zh-TW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endParaRPr lang="zh-TW" altLang="en-US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772816"/>
            <a:ext cx="3312368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4371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114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>
                <a:solidFill>
                  <a:srgbClr val="C00000"/>
                </a:solidFill>
              </a:rPr>
              <a:t>本章</a:t>
            </a:r>
            <a:r>
              <a:rPr lang="zh-TW" altLang="en-US" b="1" dirty="0">
                <a:solidFill>
                  <a:srgbClr val="00B050"/>
                </a:solidFill>
              </a:rPr>
              <a:t>信息</a:t>
            </a:r>
            <a:r>
              <a:rPr lang="zh-TW" altLang="en-US" b="1" dirty="0">
                <a:solidFill>
                  <a:srgbClr val="002060"/>
                </a:solidFill>
              </a:rPr>
              <a:t>領受</a:t>
            </a:r>
            <a:r>
              <a:rPr lang="en-US" altLang="zh-TW" b="1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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為主</a:t>
            </a:r>
            <a:endParaRPr lang="zh-TW" altLang="en-US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t>Sunday, February 24, 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914400" y="4581128"/>
            <a:ext cx="3873624" cy="1438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>
                <a:solidFill>
                  <a:srgbClr val="FF9900"/>
                </a:solidFill>
              </a:rPr>
              <a:t>13</a:t>
            </a:r>
            <a:r>
              <a:rPr lang="en-US" altLang="zh-TW" dirty="0">
                <a:solidFill>
                  <a:srgbClr val="FF9900"/>
                </a:solidFill>
              </a:rPr>
              <a:t>. </a:t>
            </a:r>
            <a:r>
              <a:rPr lang="zh-TW" altLang="en-US" dirty="0"/>
              <a:t>妻子有不信的丈夫，丈夫也情願和她同住，她就不要離棄丈夫。 </a:t>
            </a:r>
            <a:endParaRPr lang="en-US" altLang="zh-TW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lang="zh-TW" altLang="en-US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zh-TW" alt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成</a:t>
            </a:r>
            <a:r>
              <a:rPr lang="zh-TW" altLang="en-US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聖於</a:t>
            </a:r>
            <a:r>
              <a:rPr lang="zh-TW" alt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主</a:t>
            </a:r>
            <a:endParaRPr lang="en-US" altLang="zh-TW" sz="32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altLang="zh-TW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altLang="zh-TW" dirty="0">
                <a:solidFill>
                  <a:srgbClr val="FF9900"/>
                </a:solidFill>
              </a:rPr>
              <a:t>14. </a:t>
            </a:r>
            <a:r>
              <a:rPr lang="zh-TW" altLang="en-US" dirty="0"/>
              <a:t>因為不信的丈夫就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因着妻子成了聖潔</a:t>
            </a:r>
            <a:r>
              <a:rPr lang="zh-TW" altLang="en-US" dirty="0"/>
              <a:t>，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並且不信的妻子就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因着丈夫 成了聖潔</a:t>
            </a:r>
            <a:r>
              <a:rPr lang="zh-TW" altLang="en-US" dirty="0"/>
              <a:t>。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不然，你們的兒女就不潔淨，但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如今他們是聖潔的了</a:t>
            </a:r>
            <a:r>
              <a:rPr lang="zh-TW" altLang="en-US" dirty="0"/>
              <a:t>。</a:t>
            </a:r>
            <a:endParaRPr lang="en-US" altLang="zh-TW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zh-TW" alt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700808"/>
            <a:ext cx="3172435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9588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4122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>
                <a:solidFill>
                  <a:srgbClr val="C00000"/>
                </a:solidFill>
              </a:rPr>
              <a:t>本章</a:t>
            </a:r>
            <a:r>
              <a:rPr lang="zh-TW" altLang="en-US" b="1" dirty="0">
                <a:solidFill>
                  <a:srgbClr val="00B050"/>
                </a:solidFill>
              </a:rPr>
              <a:t>信息</a:t>
            </a:r>
            <a:r>
              <a:rPr lang="zh-TW" altLang="en-US" b="1" dirty="0">
                <a:solidFill>
                  <a:srgbClr val="002060"/>
                </a:solidFill>
              </a:rPr>
              <a:t>領受</a:t>
            </a:r>
            <a:r>
              <a:rPr lang="en-US" altLang="zh-TW" b="1" dirty="0">
                <a:solidFill>
                  <a:prstClr val="white">
                    <a:lumMod val="65000"/>
                  </a:prstClr>
                </a:solidFill>
                <a:sym typeface="Wingdings" panose="05000000000000000000" pitchFamily="2" charset="2"/>
              </a:rPr>
              <a:t>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為主</a:t>
            </a:r>
            <a:endParaRPr lang="zh-TW" altLang="en-US" sz="31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t>Sunday, February 24, 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621596" cy="4572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和</a:t>
            </a:r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睦於</a:t>
            </a:r>
            <a:r>
              <a:rPr lang="zh-TW" alt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主</a:t>
            </a:r>
            <a:endParaRPr lang="zh-TW" alt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l"/>
            </a:pPr>
            <a:endParaRPr lang="en-US" altLang="zh-TW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TW" dirty="0" smtClean="0">
                <a:solidFill>
                  <a:srgbClr val="FF9900"/>
                </a:solidFill>
              </a:rPr>
              <a:t>15</a:t>
            </a:r>
            <a:r>
              <a:rPr lang="en-US" altLang="zh-TW" dirty="0">
                <a:solidFill>
                  <a:srgbClr val="FF9900"/>
                </a:solidFill>
              </a:rPr>
              <a:t>. </a:t>
            </a:r>
            <a:r>
              <a:rPr lang="zh-TW" altLang="en-US" dirty="0"/>
              <a:t>倘若那不信的人要離去，就由他離去吧！無論是弟兄，是姊妹，遇着這樣的事都不必拘束。神召我們原是</a:t>
            </a:r>
            <a:r>
              <a:rPr lang="zh-TW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要我們和睦</a:t>
            </a:r>
            <a:r>
              <a:rPr lang="zh-TW" altLang="en-US" dirty="0"/>
              <a:t>。</a:t>
            </a:r>
            <a:endParaRPr lang="en-US" altLang="zh-TW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altLang="zh-TW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276872"/>
            <a:ext cx="3583058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95885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1490</TotalTime>
  <Words>926</Words>
  <Application>Microsoft Office PowerPoint</Application>
  <PresentationFormat>On-screen Show (4:3)</PresentationFormat>
  <Paragraphs>133</Paragraphs>
  <Slides>15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Equity</vt:lpstr>
      <vt:lpstr>被重價買來者的身分和婚姻觀</vt:lpstr>
      <vt:lpstr>一、夫妻本份的觀念（1-9）</vt:lpstr>
      <vt:lpstr>二、男女婚姻的守則（10-16）</vt:lpstr>
      <vt:lpstr>三、誡命和身分的持守（17-26）</vt:lpstr>
      <vt:lpstr>四、保羅的心意和感動（25-40）</vt:lpstr>
      <vt:lpstr>PowerPoint Presentation</vt:lpstr>
      <vt:lpstr>本章信息領受為主</vt:lpstr>
      <vt:lpstr>本章信息領受為主</vt:lpstr>
      <vt:lpstr>本章信息領受為主</vt:lpstr>
      <vt:lpstr>本章信息領受為主</vt:lpstr>
      <vt:lpstr>本章信息領受為主</vt:lpstr>
      <vt:lpstr>本章信息領受為主</vt:lpstr>
      <vt:lpstr>本章信息領受為主</vt:lpstr>
      <vt:lpstr>本章信息領受為主</vt:lpstr>
      <vt:lpstr>我們是被主用種價買回來的…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joji</dc:creator>
  <cp:lastModifiedBy>joji</cp:lastModifiedBy>
  <cp:revision>21</cp:revision>
  <dcterms:created xsi:type="dcterms:W3CDTF">2019-02-23T14:49:32Z</dcterms:created>
  <dcterms:modified xsi:type="dcterms:W3CDTF">2019-02-25T03:00:03Z</dcterms:modified>
</cp:coreProperties>
</file>