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71931-6F91-4E47-AD20-F3CB3D213920}" v="80" dt="2020-12-13T16:49:3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AA398-8183-4057-9E7A-6190C953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B7FD2-571D-4F81-B4E2-A270FA9F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000" b="1" i="0" dirty="0"/>
              <a:t>成就先知預言的</a:t>
            </a:r>
            <a:br>
              <a:rPr lang="en-US" altLang="zh-TW" sz="4000" b="1" i="0" dirty="0"/>
            </a:br>
            <a:r>
              <a:rPr lang="zh-TW" altLang="en-US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報名上冊</a:t>
            </a:r>
            <a:endParaRPr lang="en-US" sz="40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6E47A-295B-4933-B492-5E6E92905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 </a:t>
            </a:r>
            <a:r>
              <a:rPr lang="en-US" altLang="zh-TW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  <a:r>
              <a:rPr lang="zh-TW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；彌迦書 </a:t>
            </a:r>
            <a:r>
              <a:rPr lang="en-US" altLang="zh-TW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05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83AF4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302B3-6CD9-4759-8AED-8C90F32C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啟示錄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What's Up, Jesus?: Already....and Not Yet">
            <a:extLst>
              <a:ext uri="{FF2B5EF4-FFF2-40B4-BE49-F238E27FC236}">
                <a16:creationId xmlns:a16="http://schemas.microsoft.com/office/drawing/2014/main" id="{A7347A1F-6C0B-4312-849F-83130957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2948530"/>
            <a:ext cx="4309533" cy="31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AAC6-439F-4574-89D0-4A0516E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凡得勝的必這樣穿白衣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</a:p>
          <a:p>
            <a:pPr marL="0" indent="0">
              <a:buNone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我也必不從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生命冊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上塗抹他的名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</a:p>
          <a:p>
            <a:pPr marL="0" indent="0">
              <a:buNone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且要在我父面前，和我父眾使者面前，認他的名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38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0E92-DD35-4C3B-8259-3ADD5C7A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有效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確據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zh-TW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ym typeface="Wingdings" panose="05000000000000000000" pitchFamily="2" charset="2"/>
              </a:rPr>
              <a:t>至死忠心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動力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2472-E5F7-4EEF-AA24-096275436D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論到那些已經蒙了光照，嚐過天恩的滋味，又於聖靈有分，並嚐過神善道的滋味，覺悟來世權能的人，若是</a:t>
            </a:r>
            <a:r>
              <a:rPr lang="zh-TW" altLang="en-US" b="1" i="0" dirty="0">
                <a:solidFill>
                  <a:srgbClr val="FF0000"/>
                </a:solidFill>
                <a:latin typeface="Helvetica" panose="020B0604020202020204" pitchFamily="34" charset="0"/>
              </a:rPr>
              <a:t>離棄道理</a:t>
            </a: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，就不能叫他們從新懊悔了。因為他們把神的兒子重釘十字架，明明的羞辱他。就如一塊田地，吃過屢次下的雨水，生長菜蔬合乎耕種的人用，就從神得福。若長荊棘和蒺藜，必被廢棄，近於咒詛，結局就是焚燒 </a:t>
            </a: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。 </a:t>
            </a:r>
            <a:r>
              <a:rPr lang="zh-TW" altLang="en-US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（來六</a:t>
            </a:r>
            <a:r>
              <a:rPr lang="en-US" altLang="zh-TW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4-8</a:t>
            </a:r>
            <a:r>
              <a:rPr lang="zh-TW" altLang="en-US" b="0" i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）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EB6D3-F9ED-48E5-B836-AFE7D77B1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454" y="2059536"/>
            <a:ext cx="4709633" cy="4035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因為我們得知真道以後，</a:t>
            </a:r>
            <a:endParaRPr lang="en-US" altLang="zh-TW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若</a:t>
            </a:r>
            <a:r>
              <a:rPr lang="zh-TW" altLang="en-US" b="1" i="0" dirty="0">
                <a:solidFill>
                  <a:srgbClr val="FF0000"/>
                </a:solidFill>
                <a:latin typeface="Helvetica" panose="020B0604020202020204" pitchFamily="34" charset="0"/>
              </a:rPr>
              <a:t>故意犯罪</a:t>
            </a: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，贖罪的祭就再沒有了，</a:t>
            </a:r>
            <a:endParaRPr lang="en-US" altLang="zh-TW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zh-TW" alt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惟有戰懼等候審判和那燒滅眾敵人的烈</a:t>
            </a: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火。 </a:t>
            </a:r>
            <a:r>
              <a:rPr lang="zh-TW" altLang="en-US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（來十</a:t>
            </a:r>
            <a:r>
              <a:rPr lang="en-US" altLang="zh-TW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26</a:t>
            </a:r>
            <a:r>
              <a:rPr lang="zh-TW" altLang="en-US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－</a:t>
            </a:r>
            <a:r>
              <a:rPr lang="en-US" altLang="zh-TW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27</a:t>
            </a:r>
            <a:r>
              <a:rPr lang="zh-TW" altLang="en-US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）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DE614-B9EC-4DD7-9FF2-ADA46F0E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36" y="4518729"/>
            <a:ext cx="3506580" cy="17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515B-8A8D-4BC5-88A0-DC83B3D1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324869"/>
            <a:ext cx="10515600" cy="1325563"/>
          </a:xfrm>
        </p:spPr>
        <p:txBody>
          <a:bodyPr/>
          <a:lstStyle/>
          <a:p>
            <a:r>
              <a:rPr lang="zh-TW" altLang="en-US" sz="4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路加福音</a:t>
            </a:r>
            <a:r>
              <a:rPr lang="zh-TW" altLang="en-US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  <a:endParaRPr lang="en-US" b="1" i="0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FD0F31-F26A-45BE-8515-F386E26860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460449"/>
            <a:ext cx="49377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當那些日子，該撒奧古士督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有旨意下來，叫天下人民都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報名上冊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這是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居里扭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作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敘利亞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巡撫的時候，頭一次行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報名上冊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眾人各歸各城，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報名上冊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約瑟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也從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加利利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的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拿撒勒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城上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猶太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去，到了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大衛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的城，名叫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伯利恆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因他本是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大衛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一族一家的人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9A43A-29F2-474D-9FAB-100FDF63B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7" y="3134264"/>
            <a:ext cx="5192068" cy="339880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要和他所聘之妻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馬利亞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一同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報名上冊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那時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馬利亞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的身孕已經重了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他們在那裏的時候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馬利亞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的產期到了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就生了頭胎的兒子，用布包起來，放在馬槽裏，因為客店裏沒有地方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96761-C70E-4EB9-A62E-48CAA597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7" y="394325"/>
            <a:ext cx="3288124" cy="24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AE1B1-48B3-47F4-B3B4-619EECA1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彌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迦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書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5:2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2C12-6F8C-4879-B68D-07C87DF9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伯利恆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的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以法他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啊，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你在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猶大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諸城中為小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將來必有一位從你那裏出來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 在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以色列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中為我作掌權的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；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他的根源從亙古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從太初就有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8DFB6-E2B6-458A-A402-F8DA31474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1" b="-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8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B16DC8-121A-40B5-9489-98D143C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272E1-F53C-4029-8C55-D92CB9C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208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altLang="en-US" sz="4800" b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腓立比書</a:t>
            </a:r>
            <a:r>
              <a:rPr kumimoji="0" lang="en-US" altLang="en-US" sz="4800" b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4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4:3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5B48-E693-40AC-9B3F-C64AE7B0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5329534"/>
            <a:ext cx="9397525" cy="1113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kumimoji="0" lang="en-US" altLang="en-US" sz="2400" b="0" i="0" u="none" strike="noStrike" cap="all" normalizeH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我也求你這真實同負一軛的，幫助這兩個女人，因為她們在福音上曾與我一同勞苦；還有</a:t>
            </a:r>
            <a:r>
              <a:rPr kumimoji="0" lang="en-US" altLang="en-US" sz="2400" b="0" i="0" u="none" strike="noStrike" cap="all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en-US" sz="2400" b="0" i="0" u="none" strike="noStrike" cap="all" normalizeH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革利免</a:t>
            </a:r>
            <a:r>
              <a:rPr kumimoji="0" lang="en-US" altLang="en-US" sz="2400" b="0" i="0" u="none" strike="noStrike" cap="all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，</a:t>
            </a:r>
            <a:r>
              <a:rPr kumimoji="0" lang="en-US" altLang="en-US" sz="2400" b="0" i="0" u="none" strike="noStrike" cap="all" normalizeH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並其餘和我一同做工的，他們的名字都在</a:t>
            </a:r>
            <a:r>
              <a:rPr kumimoji="0" lang="en-US" altLang="en-US" sz="2400" b="0" i="0" u="none" strike="noStrike" cap="all" normalizeH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生命冊</a:t>
            </a:r>
            <a:r>
              <a:rPr kumimoji="0" lang="en-US" altLang="en-US" sz="2400" b="0" i="0" u="none" strike="noStrike" cap="all" normalizeH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</a:t>
            </a:r>
            <a:r>
              <a:rPr kumimoji="0" lang="en-US" altLang="en-US" sz="2400" b="0" i="0" u="none" strike="noStrike" cap="all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F31D-0D19-4511-B81E-FF1E9B5CA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0" b="6022"/>
          <a:stretch/>
        </p:blipFill>
        <p:spPr>
          <a:xfrm>
            <a:off x="3459422" y="598250"/>
            <a:ext cx="5470628" cy="3193741"/>
          </a:xfrm>
          <a:custGeom>
            <a:avLst/>
            <a:gdLst/>
            <a:ahLst/>
            <a:cxnLst/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79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B16DC8-121A-40B5-9489-98D143C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18811-D009-46B8-891F-43A1D13C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208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altLang="en-US" sz="4800" b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返鄉</a:t>
            </a:r>
            <a:r>
              <a:rPr kumimoji="0" lang="en-US" altLang="en-US" sz="4800" b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報名上册</a:t>
            </a:r>
            <a:endParaRPr lang="en-US" sz="4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E314A0-9458-4A0E-8373-1EE40CD39D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0" y="5329534"/>
            <a:ext cx="9144000" cy="646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</a:pPr>
            <a:br>
              <a:rPr kumimoji="0" lang="en-US" altLang="en-US" sz="800" b="0" i="0" u="none" strike="noStrike" cap="all" normalizeH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sz="800" b="0" i="0" u="none" strike="noStrike" cap="all" normalizeH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sz="800" b="0" i="0" u="none" strike="noStrike" cap="all" normalizeH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sz="800" b="0" i="0" u="none" strike="noStrike" cap="all" normalizeH="0">
                <a:ln>
                  <a:noFill/>
                </a:ln>
                <a:effectLst/>
                <a:latin typeface="+mn-lt"/>
              </a:rPr>
            </a:br>
            <a:endParaRPr kumimoji="0" lang="en-US" altLang="en-US" sz="800" b="0" i="0" u="none" strike="noStrike" cap="all" normalizeH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FC06F-2D96-4A99-A352-137D10325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2" r="1" b="10444"/>
          <a:stretch/>
        </p:blipFill>
        <p:spPr>
          <a:xfrm>
            <a:off x="3459422" y="598250"/>
            <a:ext cx="5470628" cy="3193741"/>
          </a:xfrm>
          <a:custGeom>
            <a:avLst/>
            <a:gdLst/>
            <a:ahLst/>
            <a:cxnLst/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235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579B26-D778-47B5-B389-67292D8C9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399" b="17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BFEEC-E43F-445A-905B-B07C4553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86" y="3547277"/>
            <a:ext cx="4452181" cy="13416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altLang="en-US" b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在地</a:t>
            </a:r>
            <a:r>
              <a:rPr kumimoji="0" lang="en-US" altLang="en-US" b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報名上册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2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4DB47B-6C2B-46D1-9B08-00E098C7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9104-2848-47CC-805A-E200318D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8" y="4224938"/>
            <a:ext cx="6105136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altLang="en-US" sz="480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</a:t>
            </a:r>
            <a:r>
              <a:rPr kumimoji="0" lang="en-US" altLang="en-US" sz="480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報名上册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ADBD2E-2EE8-46F6-9347-1E6B9D80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50" r="-1" b="11989"/>
          <a:stretch/>
        </p:blipFill>
        <p:spPr>
          <a:xfrm>
            <a:off x="-9153" y="10"/>
            <a:ext cx="610513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9091C-3363-446F-9E8A-7CD876EF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9" r="9284" b="2"/>
          <a:stretch/>
        </p:blipFill>
        <p:spPr>
          <a:xfrm>
            <a:off x="6355500" y="211464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42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B7342-CCE6-4972-ACEB-913AC405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啟示錄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20:12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A75D7-5A46-4D7A-83A6-7A9D7D136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6" r="23207" b="2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9160-B882-4F71-86E6-02758E6F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啟示錄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20:12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我又看見死了的人，無論大小，都站在寶座前。案卷展開了，並且另有一卷展開，就是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生命冊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。死了的人都憑着這些案卷所記載的，照他們所行的受審判。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啟示錄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20:15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若有人名字沒記在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生命冊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上，他就被扔在火湖裏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A41A0-9E01-4CAB-AB49-C14CB48B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啟示錄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21:27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F91E-5C5A-4B53-8E63-6A7996EB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凡不潔淨的，並那行可憎與虛謊之事的，總不得進那城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</a:p>
          <a:p>
            <a:pPr marL="0" indent="0">
              <a:buNone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只有名字寫在羔羊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生命冊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上的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才得進去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EC6E12AA-6649-4A6A-94E9-2FC7305A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563432"/>
            <a:ext cx="4747547" cy="37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22E1C"/>
      </a:dk2>
      <a:lt2>
        <a:srgbClr val="F1F0F3"/>
      </a:lt2>
      <a:accent1>
        <a:srgbClr val="83AF45"/>
      </a:accent1>
      <a:accent2>
        <a:srgbClr val="A6A537"/>
      </a:accent2>
      <a:accent3>
        <a:srgbClr val="C3914D"/>
      </a:accent3>
      <a:accent4>
        <a:srgbClr val="B14E3B"/>
      </a:accent4>
      <a:accent5>
        <a:srgbClr val="C34D6B"/>
      </a:accent5>
      <a:accent6>
        <a:srgbClr val="B13B8A"/>
      </a:accent6>
      <a:hlink>
        <a:srgbClr val="C5515B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423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Elephant</vt:lpstr>
      <vt:lpstr>Helvetica</vt:lpstr>
      <vt:lpstr>BrushVTI</vt:lpstr>
      <vt:lpstr>成就先知預言的 報名上冊</vt:lpstr>
      <vt:lpstr>路加福音 2：1-7</vt:lpstr>
      <vt:lpstr>彌 迦 書 5:2</vt:lpstr>
      <vt:lpstr>腓立比書 4:3</vt:lpstr>
      <vt:lpstr>返鄉報名上册</vt:lpstr>
      <vt:lpstr>在地報名上册</vt:lpstr>
      <vt:lpstr>通訊報名上册</vt:lpstr>
      <vt:lpstr>啟示錄 20:12、15</vt:lpstr>
      <vt:lpstr>啟示錄 21:27</vt:lpstr>
      <vt:lpstr>啟示錄 3:5</vt:lpstr>
      <vt:lpstr>有效的確據  至死忠心的動力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成就先知預言的 報名上冊</dc:title>
  <dc:creator>Joji Chiu</dc:creator>
  <cp:lastModifiedBy>Joji Chiu</cp:lastModifiedBy>
  <cp:revision>2</cp:revision>
  <dcterms:created xsi:type="dcterms:W3CDTF">2020-12-10T17:14:37Z</dcterms:created>
  <dcterms:modified xsi:type="dcterms:W3CDTF">2020-12-13T16:53:38Z</dcterms:modified>
</cp:coreProperties>
</file>