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66" r:id="rId4"/>
    <p:sldId id="260" r:id="rId5"/>
    <p:sldId id="261" r:id="rId6"/>
    <p:sldId id="267" r:id="rId7"/>
    <p:sldId id="268" r:id="rId8"/>
    <p:sldId id="269" r:id="rId9"/>
    <p:sldId id="270" r:id="rId10"/>
    <p:sldId id="265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22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5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9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9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6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4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4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8F8DA-742F-4648-9425-633A89C67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" r="13345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99629-B14B-44B2-A91A-6E282A89E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zh-TW" altLang="en-US" sz="4800" dirty="0"/>
              <a:t>倫理學綜覽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887F9-5A72-4190-8BE1-9892FC0F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en-US" sz="2000" dirty="0"/>
              <a:t>1/24/2021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5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052D-2997-48DC-BBAD-D5E99E02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73534" cy="733820"/>
          </a:xfrm>
        </p:spPr>
        <p:txBody>
          <a:bodyPr>
            <a:normAutofit/>
          </a:bodyPr>
          <a:lstStyle/>
          <a:p>
            <a:pPr algn="r"/>
            <a:r>
              <a:rPr lang="zh-TW" altLang="en-US" sz="3200" b="1" dirty="0">
                <a:solidFill>
                  <a:srgbClr val="7030A0"/>
                </a:solidFill>
              </a:rPr>
              <a:t>道德識別</a:t>
            </a:r>
            <a:r>
              <a:rPr lang="en-US" altLang="zh-TW" sz="1400" b="1" dirty="0"/>
              <a:t>(</a:t>
            </a:r>
            <a:r>
              <a:rPr lang="zh-TW" altLang="en-US" sz="1400" b="1" dirty="0"/>
              <a:t>羅秉祥</a:t>
            </a:r>
            <a:r>
              <a:rPr lang="en-US" altLang="zh-TW" sz="1400" b="1" dirty="0"/>
              <a:t>)</a:t>
            </a:r>
            <a:endParaRPr lang="en-US" sz="1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6C1AFB-FE26-48F4-90FC-C5F044530A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75542" y="1224382"/>
            <a:ext cx="5192789" cy="481675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2E8750-A54E-4D0E-8AA6-D6B23EAF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38" y="988142"/>
            <a:ext cx="3841955" cy="53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052D-2997-48DC-BBAD-D5E99E02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548640"/>
            <a:ext cx="10190787" cy="670560"/>
          </a:xfrm>
        </p:spPr>
        <p:txBody>
          <a:bodyPr>
            <a:normAutofit/>
          </a:bodyPr>
          <a:lstStyle/>
          <a:p>
            <a:pPr algn="r"/>
            <a:r>
              <a:rPr lang="zh-TW" altLang="en-US" sz="3200" b="1" dirty="0">
                <a:solidFill>
                  <a:srgbClr val="FF0000"/>
                </a:solidFill>
              </a:rPr>
              <a:t>道德識別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(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羅秉祥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6F2988-8415-45B3-A705-B7107307C9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9736" y="1805796"/>
            <a:ext cx="5694030" cy="437790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2E8750-A54E-4D0E-8AA6-D6B23EAF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77" y="376084"/>
            <a:ext cx="4129549" cy="576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9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62C666D-B526-4AC2-B73E-5E174FBA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效 法 耶 穌 基 督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092E2-08B7-4BE7-870D-AF3264F62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親愛的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弟兄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啊，我們應當彼此相愛，因為愛是從神來的。凡有愛心的，都是由神而生，並且認識神。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沒有愛心的，就不認識神，因為神就是愛。神差他獨生子到世間來，使我們藉着他得生，神愛我們的心在此就顯明了。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不是我們愛神，乃是神愛我們，差他的兒子為我們的罪作了挽回祭，這就是愛了。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親愛的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弟兄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啊，神既是這樣愛我們，我們也當彼此相愛。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從來沒有人見過神，我們若彼此相愛，神就住在我們裏面，愛他的心在我們裏面得以完全了。”</a:t>
            </a:r>
            <a:r>
              <a:rPr lang="en-US" alt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約一</a:t>
            </a:r>
            <a:r>
              <a:rPr lang="en-US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4:7-12)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FBA89C-CD86-4DAE-8218-246F1F2FA7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惟有基督在我們還作罪人的時候為我們死，神的愛就在此向我們顯明了。”</a:t>
            </a:r>
            <a:r>
              <a:rPr lang="en-US" alt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(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羅馬書</a:t>
            </a:r>
            <a:r>
              <a:rPr lang="en-US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5:8</a:t>
            </a:r>
            <a:r>
              <a:rPr lang="en-US" alt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「你們該效法我，像我效法基督一樣。</a:t>
            </a:r>
            <a:r>
              <a:rPr lang="zh-TW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（哥林多前書</a:t>
            </a:r>
            <a:r>
              <a:rPr lang="en-US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11:1</a:t>
            </a:r>
            <a:r>
              <a:rPr lang="zh-TW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）」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7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FF11D9-82F9-49EF-B657-93164688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/>
              <a:t>道德 與 倫理</a:t>
            </a:r>
            <a:br>
              <a:rPr lang="en-US" altLang="zh-TW" b="1" dirty="0"/>
            </a:br>
            <a:r>
              <a:rPr lang="zh-TW" altLang="en-US" sz="1800" dirty="0"/>
              <a:t>羅秉祥</a:t>
            </a:r>
            <a:r>
              <a:rPr lang="zh-TW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～</a:t>
            </a:r>
            <a:r>
              <a:rPr lang="zh-TW" altLang="en-US" sz="1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黑白分明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72D67-2B9A-443A-9A4A-AAF0D12743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道～人類行為所遵行的普遍原則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德～德行，乃「道」（人類行為所遵行的普遍原則）在人生活中的實際體現</a:t>
            </a:r>
            <a:endParaRPr lang="en-US" altLang="zh-TW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道德～禮、義、廉、恥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CF9553-F418-49AA-B33E-6215A34BCC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倫理～忠、孝、貞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存在於特定的人「倫」關係中的「理」或行為規範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BF05682-D054-4276-88F6-1D1FDBDB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一般倫理學之</a:t>
            </a:r>
            <a:r>
              <a:rPr lang="zh-TW" sz="4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理論縱述</a:t>
            </a:r>
            <a:endParaRPr lang="en-US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96B6DC-63FB-4CC6-866F-1DC21EDF31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45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任何行為都涉及到三個部分：行為本身</a:t>
            </a:r>
            <a:r>
              <a:rPr lang="zh-TW" sz="3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（包括動機）</a:t>
            </a:r>
            <a:r>
              <a:rPr lang="zh-TW" sz="45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、主體</a:t>
            </a:r>
            <a:r>
              <a:rPr lang="zh-TW" sz="3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（行為的推動者）</a:t>
            </a:r>
            <a:r>
              <a:rPr lang="zh-TW" sz="45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、後果。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zh-TW" sz="4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目的論</a:t>
            </a:r>
            <a:endParaRPr lang="en-US" altLang="zh-TW" sz="4000" dirty="0">
              <a:solidFill>
                <a:srgbClr val="222222"/>
              </a:solidFill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zh-TW" sz="4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義務論</a:t>
            </a:r>
            <a:endParaRPr lang="en-US" altLang="zh-TW" sz="4000" dirty="0">
              <a:solidFill>
                <a:srgbClr val="222222"/>
              </a:solidFill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zh-TW" sz="4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德性</a:t>
            </a:r>
            <a:r>
              <a:rPr lang="zh-TW" altLang="en-US" sz="4000" dirty="0">
                <a:solidFill>
                  <a:srgbClr val="222222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論</a:t>
            </a:r>
            <a:endParaRPr lang="en-US" sz="40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FE4D03-A544-481B-8D9D-F4716A5EC1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31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目的論強調的是後果，行為的對與錯是決定於後果的好與壞；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31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義務論主要關注的是行為本身，特別是促使行為發生的動機，行為本身的動機決定行為的對錯；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31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德性倫理學聚焦於道德主體，即行為的推動者，道德主體的性格為倫理行為的推動力。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5AE7CB9-A517-4432-9C82-00A4695D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sz="4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基督教倫理學與神學的關係～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9DD4-BE45-4CAA-9592-66726EC31B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利未記</a:t>
            </a:r>
            <a:r>
              <a:rPr lang="en-US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19:1-4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耶和華對</a:t>
            </a:r>
            <a:r>
              <a:rPr lang="zh-TW" sz="29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摩西</a:t>
            </a:r>
            <a:r>
              <a:rPr lang="zh-TW" sz="29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說：</a:t>
            </a:r>
            <a:r>
              <a:rPr lang="en-US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你曉諭</a:t>
            </a:r>
            <a:r>
              <a:rPr lang="zh-TW" sz="29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以色列全會眾說：你們要聖潔，因為我耶和華－你們的神是聖潔的。</a:t>
            </a:r>
            <a:r>
              <a:rPr lang="en-US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你們各人都當孝敬父母，也要守我的安息日。我是耶和華－你們的神。</a:t>
            </a:r>
            <a:r>
              <a:rPr lang="en-US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你們不可偏向虛無的神，也不可為自己鑄造神</a:t>
            </a:r>
            <a:r>
              <a:rPr lang="zh-TW" sz="29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像</a:t>
            </a:r>
            <a:r>
              <a:rPr lang="zh-TW" sz="29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29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。我是耶和華－你們的神。</a:t>
            </a:r>
            <a:endParaRPr lang="en-US" sz="29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FA1633-F5D1-45DC-95E5-D4D1E51621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「黑白分明～基督教倫理縱橫談」作者羅秉祥博士所下的定義：</a:t>
            </a:r>
            <a:endParaRPr lang="en-US" altLang="zh-TW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”</a:t>
            </a: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基督教倫理學是站在基督教信仰的立場，對基督徒及一般人的倫理道德生活，有系統的反省、分析及評價的學科。</a:t>
            </a:r>
            <a:r>
              <a:rPr lang="en-US" alt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zh-TW" alt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基督教倫理學</a:t>
            </a: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或稱道徳神學～是一門與人類的道德或倫理生活有關的學問</a:t>
            </a:r>
            <a:r>
              <a:rPr lang="zh-TW" alt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其</a:t>
            </a: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任務是幫助基督徒作道德判斷、識別及抉擇</a:t>
            </a:r>
            <a:r>
              <a:rPr lang="zh-TW" alt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6E123C-A80F-4D9A-85F7-0FBD1E78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了解</a:t>
            </a:r>
            <a:r>
              <a:rPr lang="zh-TW" sz="4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基督教倫理學</a:t>
            </a:r>
            <a:r>
              <a:rPr lang="zh-TW" altLang="en-US" sz="4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先綜觀四倫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17C3-B32E-421D-BDAD-FA738FDA74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2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一、神倫》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143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zh-TW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中國人不談神倫～受孔子影響。但先秦以前即以天～自然天而敬之，老莊則以道名之，秦朝甚至把天位格化，而成為位格天，而謂之～老天爺。夏、商、周時代尊天神，殷商把上帝視為人間和自然界的最高主宰。</a:t>
            </a:r>
            <a:r>
              <a:rPr lang="zh-TW" sz="1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（</a:t>
            </a:r>
            <a:r>
              <a:rPr lang="en-US" sz="1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http://thuir.thu.edu.tw/retrieve/7473/092THU00183002-001.pdf </a:t>
            </a:r>
            <a:r>
              <a:rPr lang="zh-TW" sz="1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）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143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zh-TW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聖經中的神倫觀～三位一體（創造</a:t>
            </a:r>
            <a:r>
              <a:rPr lang="en-US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救贖</a:t>
            </a:r>
            <a:r>
              <a:rPr lang="en-US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訓誨）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9AC82E-7586-4926-BC07-96A9DF99F9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二、人倫》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中國哲學特別強調人倫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聖經中所強調的人倫～關係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人人關係（羅秉祥）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  </a:t>
            </a: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～双方關係～個人與個人的相處中，愛以捨己、犠牲、讓步、遷就、逆來順受、甘於吃虧、放棄權益來表達。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  </a:t>
            </a: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～多方關係～在社會生活中，愛是透過天職（伸張正義）來表達。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87FF-1C66-45F6-B101-AB8534C1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了解</a:t>
            </a:r>
            <a:r>
              <a:rPr lang="zh-TW" sz="4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基督教倫理學</a:t>
            </a:r>
            <a:r>
              <a:rPr lang="zh-TW" altLang="en-US" sz="4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先綜觀四倫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7570-B1E7-4855-9ECB-3AC8750A78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三、地倫》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環境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生物</a:t>
            </a:r>
            <a:endParaRPr lang="en-US" altLang="zh-TW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人與環境的關係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人與其他受造物的關係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200B4-FDC9-455E-B7BB-C9F58B1A45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四、靈倫》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創造之靈～三一真神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受造之靈～天使、鬼魔、人類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創造之靈與受造之靈的關係～神人關係～從屬關係、敬拜關係、相交關係、事奉關係、生命關係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3796-D9B6-49DB-8488-6DDBB3A3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sz="4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基督教倫理學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4DB0-405F-4DC9-8E5F-3F85145204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r>
              <a:rPr 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以聖經為根基（從事基督教倫理學，依據有四：</a:t>
            </a:r>
            <a:endParaRPr lang="en-US" altLang="zh-TW" sz="96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至</a:t>
            </a:r>
            <a:r>
              <a:rPr 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尊無上的權威～</a:t>
            </a:r>
            <a:r>
              <a:rPr lang="en-US" alt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1)</a:t>
            </a:r>
            <a:r>
              <a:rPr 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聖經</a:t>
            </a:r>
            <a:endParaRPr lang="en-US" altLang="zh-TW" sz="96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輔助工具～ </a:t>
            </a:r>
            <a:r>
              <a:rPr lang="en-US" alt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2) </a:t>
            </a:r>
            <a:r>
              <a:rPr 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教會傳統、</a:t>
            </a:r>
            <a:r>
              <a:rPr lang="en-US" alt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3) </a:t>
            </a:r>
            <a:r>
              <a:rPr 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思維、</a:t>
            </a:r>
            <a:r>
              <a:rPr lang="en-US" alt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4) </a:t>
            </a:r>
            <a:r>
              <a:rPr 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切身感受</a:t>
            </a:r>
            <a:endParaRPr lang="en-US" altLang="zh-TW" sz="96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聖經都是神所默示的</a:t>
            </a:r>
            <a:r>
              <a:rPr 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，於教訓、督責、使人歸正、教導人學義都是有益的，</a:t>
            </a:r>
            <a:r>
              <a:rPr 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叫屬神的人得以完全，預備行各樣的善事。”（提後</a:t>
            </a:r>
            <a:r>
              <a:rPr lang="en-US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3:16-17 </a:t>
            </a:r>
            <a:r>
              <a:rPr lang="zh-TW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）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1D84C-0745-4802-8F94-1710DAD97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以神</a:t>
            </a:r>
            <a:r>
              <a:rPr lang="zh-TW" altLang="en-US" sz="9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做</a:t>
            </a: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主軸～角度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以人來開展～面向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以義做思維～界線</a:t>
            </a:r>
            <a:endParaRPr kumimoji="0" lang="en-US" altLang="zh-TW" sz="9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</a:t>
            </a:r>
            <a:r>
              <a:rPr kumimoji="0" lang="en-US" altLang="zh-TW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1) </a:t>
            </a: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道德良心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聖靈</a:t>
            </a:r>
            <a:endParaRPr kumimoji="0" lang="en-US" altLang="zh-TW" sz="8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en-US" altLang="zh-TW" sz="8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2) </a:t>
            </a: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誡命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管教</a:t>
            </a:r>
            <a:endParaRPr lang="en-US" altLang="zh-TW" sz="80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</a:t>
            </a:r>
            <a:r>
              <a:rPr lang="en-US" altLang="zh-TW" sz="8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3) </a:t>
            </a: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令所當行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 </a:t>
            </a:r>
            <a:r>
              <a:rPr lang="zh-TW" altLang="en-US" sz="8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為</a:t>
            </a: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所當為</a:t>
            </a:r>
            <a:r>
              <a:rPr kumimoji="0" lang="zh-TW" alt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（</a:t>
            </a:r>
            <a:r>
              <a:rPr lang="en-US" altLang="zh-TW" sz="64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e.g. </a:t>
            </a:r>
            <a:r>
              <a:rPr kumimoji="0" lang="zh-TW" alt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好撒瑪利亞人）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以愛為依歸～捨己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(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十字架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)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zh-TW" altLang="en-US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1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3796-D9B6-49DB-8488-6DDBB3A3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基督教倫理評量的尺度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4DB0-405F-4DC9-8E5F-3F85145204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zh-TW" altLang="en-US" sz="3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準則 原則～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最高標準～聖經（愛神愛人）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sz="24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要以信心接受並遵從（提後</a:t>
            </a:r>
            <a:r>
              <a:rPr lang="en-US" altLang="zh-TW" sz="24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3:16:“</a:t>
            </a:r>
            <a:r>
              <a:rPr lang="zh-TW" altLang="en-US" sz="24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聖經都是神所默示的</a:t>
            </a:r>
            <a:r>
              <a:rPr lang="en-US" altLang="zh-TW" sz="24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......”</a:t>
            </a:r>
            <a:r>
              <a:rPr lang="zh-TW" altLang="en-US" sz="24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1D84C-0745-4802-8F94-1710DAD97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5" y="2478023"/>
            <a:ext cx="5035181" cy="4233327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zh-TW" altLang="en-US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處境</a:t>
            </a:r>
            <a:r>
              <a:rPr lang="en-US" altLang="zh-TW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場合 原則～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處境的意義範圍較廣──如</a:t>
            </a:r>
            <a:r>
              <a:rPr lang="en-US" altLang="zh-TW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歷史中的某一階段。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場合的意義範圍較狹──如</a:t>
            </a:r>
            <a:r>
              <a:rPr lang="en-US" altLang="zh-TW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某一次競賽、戰爭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以盼望來回應</a:t>
            </a:r>
            <a:endParaRPr lang="en-US" altLang="zh-TW" sz="20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～現世得救恩的盼望救恩歷史觀（創造、墮落、救</a:t>
            </a:r>
            <a:r>
              <a:rPr lang="zh-TW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TW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贖三部曲）</a:t>
            </a:r>
            <a:endParaRPr lang="en-US" altLang="zh-TW" sz="20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sz="2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～主再來的盼望是基督徒敬虔的溫度計。盼望強烈，行事為人必符合聖經。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159F-94E5-4808-A73D-E6716547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基督教倫理評量的尺度</a:t>
            </a:r>
            <a:r>
              <a:rPr lang="en-US" altLang="zh-TW" b="1" dirty="0">
                <a:solidFill>
                  <a:srgbClr val="222222"/>
                </a:solidFill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C2BB5-1259-47CA-AF9A-B50A7CDDC9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zh-TW" sz="35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動機</a:t>
            </a:r>
            <a:r>
              <a:rPr lang="zh-TW" altLang="en-US" sz="35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原則～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以良好的動機來履行聖經的標準才不會將律法傳統絕對化與偶像化，以及僅有敬虔的外表實際卻以內在自私的動機行事。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一生職志應求從神而來的榮耀～「你們互相受榮耀，卻不求從獨一之神來的榮耀，怎能信我呢？」</a:t>
            </a:r>
            <a:r>
              <a:rPr lang="en-US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約</a:t>
            </a:r>
            <a:r>
              <a:rPr lang="en-US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5:44</a:t>
            </a:r>
            <a:r>
              <a:rPr lang="zh-TW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）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5516B-8D57-4255-AE47-A08C7C524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5" y="3076754"/>
            <a:ext cx="5058185" cy="3095445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行事為人為求榮耀神～「所以，你們或吃或喝，無論做什麼，都要為榮耀神而行。」</a:t>
            </a:r>
            <a:r>
              <a:rPr lang="en-US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林前</a:t>
            </a:r>
            <a:r>
              <a:rPr lang="en-US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10:31) 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行事為人以愛做為</a:t>
            </a:r>
            <a:r>
              <a:rPr lang="zh-TW" altLang="en-US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行事</a:t>
            </a:r>
            <a:r>
              <a:rPr lang="zh-TW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的動機～求神的榮耀之動機與愛是不能分開的，這愛是十字架的愛</a:t>
            </a:r>
            <a:r>
              <a:rPr lang="en-US" sz="2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* 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26347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1768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Wingdings</vt:lpstr>
      <vt:lpstr>AccentBoxVTI</vt:lpstr>
      <vt:lpstr>倫理學綜覽</vt:lpstr>
      <vt:lpstr>道德 與 倫理 羅秉祥～黑白分明</vt:lpstr>
      <vt:lpstr>一般倫理學之理論縱述</vt:lpstr>
      <vt:lpstr>基督教倫理學與神學的關係～</vt:lpstr>
      <vt:lpstr>了解基督教倫理學先綜觀四倫</vt:lpstr>
      <vt:lpstr>了解基督教倫理學先綜觀四倫</vt:lpstr>
      <vt:lpstr>基督教倫理學</vt:lpstr>
      <vt:lpstr>基督教倫理評量的尺度</vt:lpstr>
      <vt:lpstr>基督教倫理評量的尺度 2</vt:lpstr>
      <vt:lpstr>道德識別(羅秉祥)</vt:lpstr>
      <vt:lpstr>道德識別(羅秉祥)</vt:lpstr>
      <vt:lpstr>效 法 耶 穌 基 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倫理學</dc:title>
  <dc:creator>Joji Chiu</dc:creator>
  <cp:lastModifiedBy>Joji Chiu</cp:lastModifiedBy>
  <cp:revision>13</cp:revision>
  <dcterms:created xsi:type="dcterms:W3CDTF">2021-01-24T14:44:17Z</dcterms:created>
  <dcterms:modified xsi:type="dcterms:W3CDTF">2021-01-24T18:31:56Z</dcterms:modified>
</cp:coreProperties>
</file>