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87" r:id="rId4"/>
    <p:sldId id="288" r:id="rId5"/>
    <p:sldId id="289" r:id="rId6"/>
    <p:sldId id="257" r:id="rId7"/>
    <p:sldId id="273" r:id="rId8"/>
    <p:sldId id="258" r:id="rId9"/>
    <p:sldId id="261" r:id="rId10"/>
    <p:sldId id="262" r:id="rId11"/>
    <p:sldId id="263" r:id="rId12"/>
    <p:sldId id="274" r:id="rId13"/>
    <p:sldId id="264" r:id="rId14"/>
    <p:sldId id="275" r:id="rId15"/>
    <p:sldId id="265" r:id="rId16"/>
    <p:sldId id="266" r:id="rId17"/>
    <p:sldId id="268" r:id="rId18"/>
    <p:sldId id="269" r:id="rId19"/>
    <p:sldId id="270" r:id="rId20"/>
    <p:sldId id="271" r:id="rId21"/>
    <p:sldId id="272" r:id="rId22"/>
    <p:sldId id="277" r:id="rId23"/>
    <p:sldId id="276" r:id="rId24"/>
    <p:sldId id="278" r:id="rId25"/>
    <p:sldId id="291" r:id="rId26"/>
    <p:sldId id="279" r:id="rId27"/>
    <p:sldId id="280" r:id="rId28"/>
    <p:sldId id="281" r:id="rId29"/>
    <p:sldId id="290" r:id="rId30"/>
    <p:sldId id="282" r:id="rId31"/>
    <p:sldId id="283" r:id="rId32"/>
    <p:sldId id="28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0E7025-984D-4FDF-BED7-07EF05FA7A20}" v="96" dt="2020-06-28T16:51:33.4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100" d="100"/>
          <a:sy n="100" d="100"/>
        </p:scale>
        <p:origin x="7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n Eng" userId="f986ecbf998517c3" providerId="LiveId" clId="{900E7025-984D-4FDF-BED7-07EF05FA7A20}"/>
    <pc:docChg chg="undo custSel mod addSld delSld modSld sldOrd">
      <pc:chgData name="Hon Eng" userId="f986ecbf998517c3" providerId="LiveId" clId="{900E7025-984D-4FDF-BED7-07EF05FA7A20}" dt="2020-06-28T16:51:33.403" v="1091"/>
      <pc:docMkLst>
        <pc:docMk/>
      </pc:docMkLst>
      <pc:sldChg chg="modSp mod">
        <pc:chgData name="Hon Eng" userId="f986ecbf998517c3" providerId="LiveId" clId="{900E7025-984D-4FDF-BED7-07EF05FA7A20}" dt="2020-06-28T07:25:05.488" v="805" actId="255"/>
        <pc:sldMkLst>
          <pc:docMk/>
          <pc:sldMk cId="3104664128" sldId="256"/>
        </pc:sldMkLst>
        <pc:spChg chg="mod">
          <ac:chgData name="Hon Eng" userId="f986ecbf998517c3" providerId="LiveId" clId="{900E7025-984D-4FDF-BED7-07EF05FA7A20}" dt="2020-06-28T00:57:03.710" v="9" actId="20577"/>
          <ac:spMkLst>
            <pc:docMk/>
            <pc:sldMk cId="3104664128" sldId="256"/>
            <ac:spMk id="2" creationId="{E8E5898D-892D-43C6-BFE3-A96C5C33F4BE}"/>
          </ac:spMkLst>
        </pc:spChg>
        <pc:spChg chg="mod">
          <ac:chgData name="Hon Eng" userId="f986ecbf998517c3" providerId="LiveId" clId="{900E7025-984D-4FDF-BED7-07EF05FA7A20}" dt="2020-06-28T07:25:05.488" v="805" actId="255"/>
          <ac:spMkLst>
            <pc:docMk/>
            <pc:sldMk cId="3104664128" sldId="256"/>
            <ac:spMk id="3" creationId="{A1D654DF-071D-497B-BB09-FD4E2FB5C114}"/>
          </ac:spMkLst>
        </pc:spChg>
      </pc:sldChg>
      <pc:sldChg chg="addSp delSp modSp mod setBg setClrOvrMap">
        <pc:chgData name="Hon Eng" userId="f986ecbf998517c3" providerId="LiveId" clId="{900E7025-984D-4FDF-BED7-07EF05FA7A20}" dt="2020-06-28T08:20:50.562" v="928" actId="26606"/>
        <pc:sldMkLst>
          <pc:docMk/>
          <pc:sldMk cId="217123124" sldId="257"/>
        </pc:sldMkLst>
        <pc:spChg chg="mod">
          <ac:chgData name="Hon Eng" userId="f986ecbf998517c3" providerId="LiveId" clId="{900E7025-984D-4FDF-BED7-07EF05FA7A20}" dt="2020-06-28T08:20:50.562" v="928" actId="26606"/>
          <ac:spMkLst>
            <pc:docMk/>
            <pc:sldMk cId="217123124" sldId="257"/>
            <ac:spMk id="2" creationId="{90E36F8B-02A8-4FF8-8AA0-1D9B7AF1EDC7}"/>
          </ac:spMkLst>
        </pc:spChg>
        <pc:spChg chg="del mod">
          <ac:chgData name="Hon Eng" userId="f986ecbf998517c3" providerId="LiveId" clId="{900E7025-984D-4FDF-BED7-07EF05FA7A20}" dt="2020-06-28T01:03:11.275" v="51"/>
          <ac:spMkLst>
            <pc:docMk/>
            <pc:sldMk cId="217123124" sldId="257"/>
            <ac:spMk id="3" creationId="{4452528A-D919-4794-B5C0-AF7B168999BF}"/>
          </ac:spMkLst>
        </pc:spChg>
        <pc:spChg chg="add del">
          <ac:chgData name="Hon Eng" userId="f986ecbf998517c3" providerId="LiveId" clId="{900E7025-984D-4FDF-BED7-07EF05FA7A20}" dt="2020-06-28T08:20:14.913" v="920" actId="26606"/>
          <ac:spMkLst>
            <pc:docMk/>
            <pc:sldMk cId="217123124" sldId="257"/>
            <ac:spMk id="71" creationId="{16C5FA50-8D52-4617-AF91-5C7B1C8352F1}"/>
          </ac:spMkLst>
        </pc:spChg>
        <pc:spChg chg="add del">
          <ac:chgData name="Hon Eng" userId="f986ecbf998517c3" providerId="LiveId" clId="{900E7025-984D-4FDF-BED7-07EF05FA7A20}" dt="2020-06-28T08:20:14.913" v="920" actId="26606"/>
          <ac:spMkLst>
            <pc:docMk/>
            <pc:sldMk cId="217123124" sldId="257"/>
            <ac:spMk id="73" creationId="{E223798C-12AD-4B0C-A50C-D676347D67CF}"/>
          </ac:spMkLst>
        </pc:spChg>
        <pc:spChg chg="add del">
          <ac:chgData name="Hon Eng" userId="f986ecbf998517c3" providerId="LiveId" clId="{900E7025-984D-4FDF-BED7-07EF05FA7A20}" dt="2020-06-28T08:20:50.553" v="927" actId="26606"/>
          <ac:spMkLst>
            <pc:docMk/>
            <pc:sldMk cId="217123124" sldId="257"/>
            <ac:spMk id="79" creationId="{16C5FA50-8D52-4617-AF91-5C7B1C8352F1}"/>
          </ac:spMkLst>
        </pc:spChg>
        <pc:spChg chg="add del">
          <ac:chgData name="Hon Eng" userId="f986ecbf998517c3" providerId="LiveId" clId="{900E7025-984D-4FDF-BED7-07EF05FA7A20}" dt="2020-06-28T08:20:50.553" v="927" actId="26606"/>
          <ac:spMkLst>
            <pc:docMk/>
            <pc:sldMk cId="217123124" sldId="257"/>
            <ac:spMk id="81" creationId="{E223798C-12AD-4B0C-A50C-D676347D67CF}"/>
          </ac:spMkLst>
        </pc:spChg>
        <pc:spChg chg="add del">
          <ac:chgData name="Hon Eng" userId="f986ecbf998517c3" providerId="LiveId" clId="{900E7025-984D-4FDF-BED7-07EF05FA7A20}" dt="2020-06-28T08:20:26.368" v="922" actId="26606"/>
          <ac:spMkLst>
            <pc:docMk/>
            <pc:sldMk cId="217123124" sldId="257"/>
            <ac:spMk id="1028" creationId="{9B76D444-2756-434F-AE61-96D69830C13E}"/>
          </ac:spMkLst>
        </pc:spChg>
        <pc:spChg chg="add del">
          <ac:chgData name="Hon Eng" userId="f986ecbf998517c3" providerId="LiveId" clId="{900E7025-984D-4FDF-BED7-07EF05FA7A20}" dt="2020-06-28T08:20:26.368" v="922" actId="26606"/>
          <ac:spMkLst>
            <pc:docMk/>
            <pc:sldMk cId="217123124" sldId="257"/>
            <ac:spMk id="1030" creationId="{029D79B4-4907-44C0-A6A3-23F015E2903B}"/>
          </ac:spMkLst>
        </pc:spChg>
        <pc:spChg chg="add del">
          <ac:chgData name="Hon Eng" userId="f986ecbf998517c3" providerId="LiveId" clId="{900E7025-984D-4FDF-BED7-07EF05FA7A20}" dt="2020-06-28T08:20:50.562" v="928" actId="26606"/>
          <ac:spMkLst>
            <pc:docMk/>
            <pc:sldMk cId="217123124" sldId="257"/>
            <ac:spMk id="1032" creationId="{9B76D444-2756-434F-AE61-96D69830C13E}"/>
          </ac:spMkLst>
        </pc:spChg>
        <pc:spChg chg="add del">
          <ac:chgData name="Hon Eng" userId="f986ecbf998517c3" providerId="LiveId" clId="{900E7025-984D-4FDF-BED7-07EF05FA7A20}" dt="2020-06-28T08:20:50.562" v="928" actId="26606"/>
          <ac:spMkLst>
            <pc:docMk/>
            <pc:sldMk cId="217123124" sldId="257"/>
            <ac:spMk id="1034" creationId="{C8CB8E6B-2F59-4C84-8E78-B6F361E9B412}"/>
          </ac:spMkLst>
        </pc:spChg>
        <pc:spChg chg="add">
          <ac:chgData name="Hon Eng" userId="f986ecbf998517c3" providerId="LiveId" clId="{900E7025-984D-4FDF-BED7-07EF05FA7A20}" dt="2020-06-28T08:20:50.562" v="928" actId="26606"/>
          <ac:spMkLst>
            <pc:docMk/>
            <pc:sldMk cId="217123124" sldId="257"/>
            <ac:spMk id="1036" creationId="{968EB073-27D4-42DD-B533-EFFE0B20BB47}"/>
          </ac:spMkLst>
        </pc:spChg>
        <pc:picChg chg="add mod">
          <ac:chgData name="Hon Eng" userId="f986ecbf998517c3" providerId="LiveId" clId="{900E7025-984D-4FDF-BED7-07EF05FA7A20}" dt="2020-06-28T08:20:50.562" v="928" actId="26606"/>
          <ac:picMkLst>
            <pc:docMk/>
            <pc:sldMk cId="217123124" sldId="257"/>
            <ac:picMk id="1026" creationId="{C9B52349-D981-4550-B5BD-BF2FE71D76D6}"/>
          </ac:picMkLst>
        </pc:picChg>
        <pc:cxnChg chg="add del">
          <ac:chgData name="Hon Eng" userId="f986ecbf998517c3" providerId="LiveId" clId="{900E7025-984D-4FDF-BED7-07EF05FA7A20}" dt="2020-06-28T08:20:26.368" v="922" actId="26606"/>
          <ac:cxnSpMkLst>
            <pc:docMk/>
            <pc:sldMk cId="217123124" sldId="257"/>
            <ac:cxnSpMk id="75" creationId="{EDF5FE34-0A41-407A-8D94-10FCF68F1D0B}"/>
          </ac:cxnSpMkLst>
        </pc:cxnChg>
        <pc:cxnChg chg="add del">
          <ac:chgData name="Hon Eng" userId="f986ecbf998517c3" providerId="LiveId" clId="{900E7025-984D-4FDF-BED7-07EF05FA7A20}" dt="2020-06-28T08:20:50.562" v="928" actId="26606"/>
          <ac:cxnSpMkLst>
            <pc:docMk/>
            <pc:sldMk cId="217123124" sldId="257"/>
            <ac:cxnSpMk id="1033" creationId="{CF8F36E2-BBE5-43FE-822F-AD8CAE08C071}"/>
          </ac:cxnSpMkLst>
        </pc:cxnChg>
      </pc:sldChg>
      <pc:sldChg chg="modSp mod">
        <pc:chgData name="Hon Eng" userId="f986ecbf998517c3" providerId="LiveId" clId="{900E7025-984D-4FDF-BED7-07EF05FA7A20}" dt="2020-06-28T08:52:52.529" v="1080" actId="113"/>
        <pc:sldMkLst>
          <pc:docMk/>
          <pc:sldMk cId="240369119" sldId="258"/>
        </pc:sldMkLst>
        <pc:spChg chg="mod">
          <ac:chgData name="Hon Eng" userId="f986ecbf998517c3" providerId="LiveId" clId="{900E7025-984D-4FDF-BED7-07EF05FA7A20}" dt="2020-06-28T07:25:37.412" v="808" actId="122"/>
          <ac:spMkLst>
            <pc:docMk/>
            <pc:sldMk cId="240369119" sldId="258"/>
            <ac:spMk id="2" creationId="{90A8BBB0-D786-46A3-B184-EF09C583D2E9}"/>
          </ac:spMkLst>
        </pc:spChg>
        <pc:spChg chg="mod">
          <ac:chgData name="Hon Eng" userId="f986ecbf998517c3" providerId="LiveId" clId="{900E7025-984D-4FDF-BED7-07EF05FA7A20}" dt="2020-06-28T08:52:52.529" v="1080" actId="113"/>
          <ac:spMkLst>
            <pc:docMk/>
            <pc:sldMk cId="240369119" sldId="258"/>
            <ac:spMk id="3" creationId="{8DD24BEC-CDA4-4562-BC7A-F903F13645B3}"/>
          </ac:spMkLst>
        </pc:spChg>
      </pc:sldChg>
      <pc:sldChg chg="addSp delSp modSp del mod setBg">
        <pc:chgData name="Hon Eng" userId="f986ecbf998517c3" providerId="LiveId" clId="{900E7025-984D-4FDF-BED7-07EF05FA7A20}" dt="2020-06-28T01:13:00.835" v="111" actId="2696"/>
        <pc:sldMkLst>
          <pc:docMk/>
          <pc:sldMk cId="1490276226" sldId="259"/>
        </pc:sldMkLst>
        <pc:spChg chg="mod">
          <ac:chgData name="Hon Eng" userId="f986ecbf998517c3" providerId="LiveId" clId="{900E7025-984D-4FDF-BED7-07EF05FA7A20}" dt="2020-06-28T01:12:38.834" v="110" actId="26606"/>
          <ac:spMkLst>
            <pc:docMk/>
            <pc:sldMk cId="1490276226" sldId="259"/>
            <ac:spMk id="2" creationId="{750C26BB-6104-4C95-AAC9-6C73DF3B03BE}"/>
          </ac:spMkLst>
        </pc:spChg>
        <pc:spChg chg="del mod">
          <ac:chgData name="Hon Eng" userId="f986ecbf998517c3" providerId="LiveId" clId="{900E7025-984D-4FDF-BED7-07EF05FA7A20}" dt="2020-06-28T01:12:14.979" v="107"/>
          <ac:spMkLst>
            <pc:docMk/>
            <pc:sldMk cId="1490276226" sldId="259"/>
            <ac:spMk id="3" creationId="{68A2680A-A22B-4EB1-AF0C-4E26AB49B0D7}"/>
          </ac:spMkLst>
        </pc:spChg>
        <pc:spChg chg="add del">
          <ac:chgData name="Hon Eng" userId="f986ecbf998517c3" providerId="LiveId" clId="{900E7025-984D-4FDF-BED7-07EF05FA7A20}" dt="2020-06-28T01:12:38.823" v="109" actId="26606"/>
          <ac:spMkLst>
            <pc:docMk/>
            <pc:sldMk cId="1490276226" sldId="259"/>
            <ac:spMk id="71" creationId="{6F66A575-7835-4400-BEDE-89F2EF034034}"/>
          </ac:spMkLst>
        </pc:spChg>
        <pc:spChg chg="add">
          <ac:chgData name="Hon Eng" userId="f986ecbf998517c3" providerId="LiveId" clId="{900E7025-984D-4FDF-BED7-07EF05FA7A20}" dt="2020-06-28T01:12:38.834" v="110" actId="26606"/>
          <ac:spMkLst>
            <pc:docMk/>
            <pc:sldMk cId="1490276226" sldId="259"/>
            <ac:spMk id="73" creationId="{72458505-C9BA-445F-AE75-CFC7FF04F4E7}"/>
          </ac:spMkLst>
        </pc:spChg>
        <pc:spChg chg="add">
          <ac:chgData name="Hon Eng" userId="f986ecbf998517c3" providerId="LiveId" clId="{900E7025-984D-4FDF-BED7-07EF05FA7A20}" dt="2020-06-28T01:12:38.834" v="110" actId="26606"/>
          <ac:spMkLst>
            <pc:docMk/>
            <pc:sldMk cId="1490276226" sldId="259"/>
            <ac:spMk id="2052" creationId="{8AD13924-DC7C-4339-B194-8A4EFFBF2AC6}"/>
          </ac:spMkLst>
        </pc:spChg>
        <pc:picChg chg="add mod">
          <ac:chgData name="Hon Eng" userId="f986ecbf998517c3" providerId="LiveId" clId="{900E7025-984D-4FDF-BED7-07EF05FA7A20}" dt="2020-06-28T01:12:38.834" v="110" actId="26606"/>
          <ac:picMkLst>
            <pc:docMk/>
            <pc:sldMk cId="1490276226" sldId="259"/>
            <ac:picMk id="2050" creationId="{1ED03E78-C0D9-49B2-A3A2-E08E82F4E17F}"/>
          </ac:picMkLst>
        </pc:picChg>
      </pc:sldChg>
      <pc:sldChg chg="addSp del">
        <pc:chgData name="Hon Eng" userId="f986ecbf998517c3" providerId="LiveId" clId="{900E7025-984D-4FDF-BED7-07EF05FA7A20}" dt="2020-06-28T01:14:05.921" v="114" actId="2696"/>
        <pc:sldMkLst>
          <pc:docMk/>
          <pc:sldMk cId="3649183879" sldId="260"/>
        </pc:sldMkLst>
        <pc:picChg chg="add">
          <ac:chgData name="Hon Eng" userId="f986ecbf998517c3" providerId="LiveId" clId="{900E7025-984D-4FDF-BED7-07EF05FA7A20}" dt="2020-06-28T01:13:35.220" v="113"/>
          <ac:picMkLst>
            <pc:docMk/>
            <pc:sldMk cId="3649183879" sldId="260"/>
            <ac:picMk id="3074" creationId="{E5CCB913-21FF-42B4-B683-A38B3F4D4B5C}"/>
          </ac:picMkLst>
        </pc:picChg>
      </pc:sldChg>
      <pc:sldChg chg="addSp delSp modSp new mod">
        <pc:chgData name="Hon Eng" userId="f986ecbf998517c3" providerId="LiveId" clId="{900E7025-984D-4FDF-BED7-07EF05FA7A20}" dt="2020-06-28T07:26:09.683" v="813" actId="14100"/>
        <pc:sldMkLst>
          <pc:docMk/>
          <pc:sldMk cId="2875456053" sldId="261"/>
        </pc:sldMkLst>
        <pc:spChg chg="mod">
          <ac:chgData name="Hon Eng" userId="f986ecbf998517c3" providerId="LiveId" clId="{900E7025-984D-4FDF-BED7-07EF05FA7A20}" dt="2020-06-28T07:25:49.652" v="809" actId="122"/>
          <ac:spMkLst>
            <pc:docMk/>
            <pc:sldMk cId="2875456053" sldId="261"/>
            <ac:spMk id="2" creationId="{9145D51E-9700-48D8-841B-81521A059E18}"/>
          </ac:spMkLst>
        </pc:spChg>
        <pc:spChg chg="del mod">
          <ac:chgData name="Hon Eng" userId="f986ecbf998517c3" providerId="LiveId" clId="{900E7025-984D-4FDF-BED7-07EF05FA7A20}" dt="2020-06-28T01:15:47.302" v="117"/>
          <ac:spMkLst>
            <pc:docMk/>
            <pc:sldMk cId="2875456053" sldId="261"/>
            <ac:spMk id="3" creationId="{E244E82A-1A7C-4256-8F37-FAB2310EBAE6}"/>
          </ac:spMkLst>
        </pc:spChg>
        <pc:picChg chg="add mod">
          <ac:chgData name="Hon Eng" userId="f986ecbf998517c3" providerId="LiveId" clId="{900E7025-984D-4FDF-BED7-07EF05FA7A20}" dt="2020-06-28T07:26:09.683" v="813" actId="14100"/>
          <ac:picMkLst>
            <pc:docMk/>
            <pc:sldMk cId="2875456053" sldId="261"/>
            <ac:picMk id="4098" creationId="{A5CB4FB1-E24D-4B50-8596-272A9D50441D}"/>
          </ac:picMkLst>
        </pc:picChg>
      </pc:sldChg>
      <pc:sldChg chg="modSp new mod">
        <pc:chgData name="Hon Eng" userId="f986ecbf998517c3" providerId="LiveId" clId="{900E7025-984D-4FDF-BED7-07EF05FA7A20}" dt="2020-06-28T07:26:23.658" v="814" actId="255"/>
        <pc:sldMkLst>
          <pc:docMk/>
          <pc:sldMk cId="1016108254" sldId="262"/>
        </pc:sldMkLst>
        <pc:spChg chg="mod">
          <ac:chgData name="Hon Eng" userId="f986ecbf998517c3" providerId="LiveId" clId="{900E7025-984D-4FDF-BED7-07EF05FA7A20}" dt="2020-06-28T01:17:36.105" v="120"/>
          <ac:spMkLst>
            <pc:docMk/>
            <pc:sldMk cId="1016108254" sldId="262"/>
            <ac:spMk id="2" creationId="{A6446733-BE37-40C8-85E4-D532B00D779D}"/>
          </ac:spMkLst>
        </pc:spChg>
        <pc:spChg chg="mod">
          <ac:chgData name="Hon Eng" userId="f986ecbf998517c3" providerId="LiveId" clId="{900E7025-984D-4FDF-BED7-07EF05FA7A20}" dt="2020-06-28T07:26:23.658" v="814" actId="255"/>
          <ac:spMkLst>
            <pc:docMk/>
            <pc:sldMk cId="1016108254" sldId="262"/>
            <ac:spMk id="3" creationId="{44CA8B1D-F8DC-4B8B-99B6-E8C3C261176C}"/>
          </ac:spMkLst>
        </pc:spChg>
      </pc:sldChg>
      <pc:sldChg chg="modSp new mod">
        <pc:chgData name="Hon Eng" userId="f986ecbf998517c3" providerId="LiveId" clId="{900E7025-984D-4FDF-BED7-07EF05FA7A20}" dt="2020-06-28T07:26:37.987" v="815" actId="255"/>
        <pc:sldMkLst>
          <pc:docMk/>
          <pc:sldMk cId="4169071816" sldId="263"/>
        </pc:sldMkLst>
        <pc:spChg chg="mod">
          <ac:chgData name="Hon Eng" userId="f986ecbf998517c3" providerId="LiveId" clId="{900E7025-984D-4FDF-BED7-07EF05FA7A20}" dt="2020-06-28T01:19:39.597" v="189" actId="20577"/>
          <ac:spMkLst>
            <pc:docMk/>
            <pc:sldMk cId="4169071816" sldId="263"/>
            <ac:spMk id="2" creationId="{0FCDBB4A-E136-4F1E-9221-13407E173AC6}"/>
          </ac:spMkLst>
        </pc:spChg>
        <pc:spChg chg="mod">
          <ac:chgData name="Hon Eng" userId="f986ecbf998517c3" providerId="LiveId" clId="{900E7025-984D-4FDF-BED7-07EF05FA7A20}" dt="2020-06-28T07:26:37.987" v="815" actId="255"/>
          <ac:spMkLst>
            <pc:docMk/>
            <pc:sldMk cId="4169071816" sldId="263"/>
            <ac:spMk id="3" creationId="{FC89C94C-2251-4256-80E1-6B7CC3B91845}"/>
          </ac:spMkLst>
        </pc:spChg>
      </pc:sldChg>
      <pc:sldChg chg="addSp delSp modSp new mod">
        <pc:chgData name="Hon Eng" userId="f986ecbf998517c3" providerId="LiveId" clId="{900E7025-984D-4FDF-BED7-07EF05FA7A20}" dt="2020-06-28T07:27:17.952" v="821" actId="14100"/>
        <pc:sldMkLst>
          <pc:docMk/>
          <pc:sldMk cId="2322429213" sldId="264"/>
        </pc:sldMkLst>
        <pc:spChg chg="mod">
          <ac:chgData name="Hon Eng" userId="f986ecbf998517c3" providerId="LiveId" clId="{900E7025-984D-4FDF-BED7-07EF05FA7A20}" dt="2020-06-28T07:27:02.105" v="817" actId="122"/>
          <ac:spMkLst>
            <pc:docMk/>
            <pc:sldMk cId="2322429213" sldId="264"/>
            <ac:spMk id="2" creationId="{D906B2BD-B010-469D-9A24-95C9DD1012E8}"/>
          </ac:spMkLst>
        </pc:spChg>
        <pc:spChg chg="del mod">
          <ac:chgData name="Hon Eng" userId="f986ecbf998517c3" providerId="LiveId" clId="{900E7025-984D-4FDF-BED7-07EF05FA7A20}" dt="2020-06-28T01:30:08.969" v="238"/>
          <ac:spMkLst>
            <pc:docMk/>
            <pc:sldMk cId="2322429213" sldId="264"/>
            <ac:spMk id="3" creationId="{16805339-1A11-4933-825A-CBFDA2675FFB}"/>
          </ac:spMkLst>
        </pc:spChg>
        <pc:picChg chg="add mod">
          <ac:chgData name="Hon Eng" userId="f986ecbf998517c3" providerId="LiveId" clId="{900E7025-984D-4FDF-BED7-07EF05FA7A20}" dt="2020-06-28T07:27:17.952" v="821" actId="14100"/>
          <ac:picMkLst>
            <pc:docMk/>
            <pc:sldMk cId="2322429213" sldId="264"/>
            <ac:picMk id="5122" creationId="{FC8CC257-3FBB-41C5-90FC-72DA50BD0482}"/>
          </ac:picMkLst>
        </pc:picChg>
      </pc:sldChg>
      <pc:sldChg chg="addSp delSp modSp new mod">
        <pc:chgData name="Hon Eng" userId="f986ecbf998517c3" providerId="LiveId" clId="{900E7025-984D-4FDF-BED7-07EF05FA7A20}" dt="2020-06-28T07:28:48.828" v="831" actId="122"/>
        <pc:sldMkLst>
          <pc:docMk/>
          <pc:sldMk cId="1027549867" sldId="265"/>
        </pc:sldMkLst>
        <pc:spChg chg="mod">
          <ac:chgData name="Hon Eng" userId="f986ecbf998517c3" providerId="LiveId" clId="{900E7025-984D-4FDF-BED7-07EF05FA7A20}" dt="2020-06-28T07:28:48.828" v="831" actId="122"/>
          <ac:spMkLst>
            <pc:docMk/>
            <pc:sldMk cId="1027549867" sldId="265"/>
            <ac:spMk id="2" creationId="{E43B3F98-F122-474D-A907-F3DAF464F84F}"/>
          </ac:spMkLst>
        </pc:spChg>
        <pc:spChg chg="del mod">
          <ac:chgData name="Hon Eng" userId="f986ecbf998517c3" providerId="LiveId" clId="{900E7025-984D-4FDF-BED7-07EF05FA7A20}" dt="2020-06-28T01:36:46.826" v="241"/>
          <ac:spMkLst>
            <pc:docMk/>
            <pc:sldMk cId="1027549867" sldId="265"/>
            <ac:spMk id="3" creationId="{B6B02E42-8BAB-4F44-9659-8A3F8DBF71DA}"/>
          </ac:spMkLst>
        </pc:spChg>
        <pc:picChg chg="add mod">
          <ac:chgData name="Hon Eng" userId="f986ecbf998517c3" providerId="LiveId" clId="{900E7025-984D-4FDF-BED7-07EF05FA7A20}" dt="2020-06-28T01:36:46.826" v="241"/>
          <ac:picMkLst>
            <pc:docMk/>
            <pc:sldMk cId="1027549867" sldId="265"/>
            <ac:picMk id="6146" creationId="{4D7C7533-1CCD-48A8-8EB9-75CEA077A9E0}"/>
          </ac:picMkLst>
        </pc:picChg>
      </pc:sldChg>
      <pc:sldChg chg="modSp new mod">
        <pc:chgData name="Hon Eng" userId="f986ecbf998517c3" providerId="LiveId" clId="{900E7025-984D-4FDF-BED7-07EF05FA7A20}" dt="2020-06-28T07:29:03.167" v="832" actId="255"/>
        <pc:sldMkLst>
          <pc:docMk/>
          <pc:sldMk cId="3883019467" sldId="266"/>
        </pc:sldMkLst>
        <pc:spChg chg="mod">
          <ac:chgData name="Hon Eng" userId="f986ecbf998517c3" providerId="LiveId" clId="{900E7025-984D-4FDF-BED7-07EF05FA7A20}" dt="2020-06-28T01:38:54.945" v="248"/>
          <ac:spMkLst>
            <pc:docMk/>
            <pc:sldMk cId="3883019467" sldId="266"/>
            <ac:spMk id="2" creationId="{C366F941-B0F5-4661-8E79-C318484B474A}"/>
          </ac:spMkLst>
        </pc:spChg>
        <pc:spChg chg="mod">
          <ac:chgData name="Hon Eng" userId="f986ecbf998517c3" providerId="LiveId" clId="{900E7025-984D-4FDF-BED7-07EF05FA7A20}" dt="2020-06-28T07:29:03.167" v="832" actId="255"/>
          <ac:spMkLst>
            <pc:docMk/>
            <pc:sldMk cId="3883019467" sldId="266"/>
            <ac:spMk id="3" creationId="{7C0E9DC6-23E5-4287-A1E1-7D184A68F48C}"/>
          </ac:spMkLst>
        </pc:spChg>
      </pc:sldChg>
      <pc:sldChg chg="addSp delSp modSp new del mod ord">
        <pc:chgData name="Hon Eng" userId="f986ecbf998517c3" providerId="LiveId" clId="{900E7025-984D-4FDF-BED7-07EF05FA7A20}" dt="2020-06-28T04:44:57.116" v="770" actId="2696"/>
        <pc:sldMkLst>
          <pc:docMk/>
          <pc:sldMk cId="13247042" sldId="267"/>
        </pc:sldMkLst>
        <pc:spChg chg="mod">
          <ac:chgData name="Hon Eng" userId="f986ecbf998517c3" providerId="LiveId" clId="{900E7025-984D-4FDF-BED7-07EF05FA7A20}" dt="2020-06-28T04:39:09.556" v="758" actId="20577"/>
          <ac:spMkLst>
            <pc:docMk/>
            <pc:sldMk cId="13247042" sldId="267"/>
            <ac:spMk id="2" creationId="{E09D55D2-DB73-4655-99B4-C48FC33BF538}"/>
          </ac:spMkLst>
        </pc:spChg>
        <pc:spChg chg="mod">
          <ac:chgData name="Hon Eng" userId="f986ecbf998517c3" providerId="LiveId" clId="{900E7025-984D-4FDF-BED7-07EF05FA7A20}" dt="2020-06-28T04:42:35.844" v="762" actId="1076"/>
          <ac:spMkLst>
            <pc:docMk/>
            <pc:sldMk cId="13247042" sldId="267"/>
            <ac:spMk id="3" creationId="{13EE3ABB-0104-47C2-BDB3-51F14A8BE8ED}"/>
          </ac:spMkLst>
        </pc:spChg>
        <pc:picChg chg="add del mod">
          <ac:chgData name="Hon Eng" userId="f986ecbf998517c3" providerId="LiveId" clId="{900E7025-984D-4FDF-BED7-07EF05FA7A20}" dt="2020-06-28T04:43:00.797" v="763" actId="478"/>
          <ac:picMkLst>
            <pc:docMk/>
            <pc:sldMk cId="13247042" sldId="267"/>
            <ac:picMk id="17410" creationId="{7ADEF64E-C12D-41F1-ADED-FCACC104C968}"/>
          </ac:picMkLst>
        </pc:picChg>
      </pc:sldChg>
      <pc:sldChg chg="addSp delSp modSp new mod">
        <pc:chgData name="Hon Eng" userId="f986ecbf998517c3" providerId="LiveId" clId="{900E7025-984D-4FDF-BED7-07EF05FA7A20}" dt="2020-06-28T07:29:14.192" v="833" actId="122"/>
        <pc:sldMkLst>
          <pc:docMk/>
          <pc:sldMk cId="951815864" sldId="268"/>
        </pc:sldMkLst>
        <pc:spChg chg="mod">
          <ac:chgData name="Hon Eng" userId="f986ecbf998517c3" providerId="LiveId" clId="{900E7025-984D-4FDF-BED7-07EF05FA7A20}" dt="2020-06-28T07:29:14.192" v="833" actId="122"/>
          <ac:spMkLst>
            <pc:docMk/>
            <pc:sldMk cId="951815864" sldId="268"/>
            <ac:spMk id="2" creationId="{FDD774B0-48C4-4358-8440-5FB581EF94E4}"/>
          </ac:spMkLst>
        </pc:spChg>
        <pc:spChg chg="del mod">
          <ac:chgData name="Hon Eng" userId="f986ecbf998517c3" providerId="LiveId" clId="{900E7025-984D-4FDF-BED7-07EF05FA7A20}" dt="2020-06-28T02:23:21.035" v="347"/>
          <ac:spMkLst>
            <pc:docMk/>
            <pc:sldMk cId="951815864" sldId="268"/>
            <ac:spMk id="3" creationId="{2A3AB690-CBA1-41B9-8C38-8B73397E0C46}"/>
          </ac:spMkLst>
        </pc:spChg>
        <pc:spChg chg="add del mod">
          <ac:chgData name="Hon Eng" userId="f986ecbf998517c3" providerId="LiveId" clId="{900E7025-984D-4FDF-BED7-07EF05FA7A20}" dt="2020-06-28T02:30:38.894" v="385"/>
          <ac:spMkLst>
            <pc:docMk/>
            <pc:sldMk cId="951815864" sldId="268"/>
            <ac:spMk id="4" creationId="{65CBF70F-82F2-4B37-B729-4AD391F99D86}"/>
          </ac:spMkLst>
        </pc:spChg>
        <pc:picChg chg="add del mod">
          <ac:chgData name="Hon Eng" userId="f986ecbf998517c3" providerId="LiveId" clId="{900E7025-984D-4FDF-BED7-07EF05FA7A20}" dt="2020-06-28T02:27:25.474" v="355" actId="478"/>
          <ac:picMkLst>
            <pc:docMk/>
            <pc:sldMk cId="951815864" sldId="268"/>
            <ac:picMk id="7170" creationId="{39354992-35D7-412A-A228-0529A66D7AF5}"/>
          </ac:picMkLst>
        </pc:picChg>
        <pc:picChg chg="add mod">
          <ac:chgData name="Hon Eng" userId="f986ecbf998517c3" providerId="LiveId" clId="{900E7025-984D-4FDF-BED7-07EF05FA7A20}" dt="2020-06-28T02:30:38.894" v="385"/>
          <ac:picMkLst>
            <pc:docMk/>
            <pc:sldMk cId="951815864" sldId="268"/>
            <ac:picMk id="7172" creationId="{0D753766-5968-468A-9E12-DAD8DD75CF85}"/>
          </ac:picMkLst>
        </pc:picChg>
      </pc:sldChg>
      <pc:sldChg chg="addSp delSp modSp new mod setBg">
        <pc:chgData name="Hon Eng" userId="f986ecbf998517c3" providerId="LiveId" clId="{900E7025-984D-4FDF-BED7-07EF05FA7A20}" dt="2020-06-28T08:34:57.995" v="969" actId="26606"/>
        <pc:sldMkLst>
          <pc:docMk/>
          <pc:sldMk cId="2430922820" sldId="269"/>
        </pc:sldMkLst>
        <pc:spChg chg="mod">
          <ac:chgData name="Hon Eng" userId="f986ecbf998517c3" providerId="LiveId" clId="{900E7025-984D-4FDF-BED7-07EF05FA7A20}" dt="2020-06-28T08:34:57.995" v="969" actId="26606"/>
          <ac:spMkLst>
            <pc:docMk/>
            <pc:sldMk cId="2430922820" sldId="269"/>
            <ac:spMk id="2" creationId="{9C48E1DB-4CCA-4ABB-A32F-2DC3596B16FF}"/>
          </ac:spMkLst>
        </pc:spChg>
        <pc:spChg chg="del">
          <ac:chgData name="Hon Eng" userId="f986ecbf998517c3" providerId="LiveId" clId="{900E7025-984D-4FDF-BED7-07EF05FA7A20}" dt="2020-06-28T02:24:52.018" v="348"/>
          <ac:spMkLst>
            <pc:docMk/>
            <pc:sldMk cId="2430922820" sldId="269"/>
            <ac:spMk id="3" creationId="{31F60AA2-67E0-49F6-AD5F-EF4D0A7A56B1}"/>
          </ac:spMkLst>
        </pc:spChg>
        <pc:spChg chg="add">
          <ac:chgData name="Hon Eng" userId="f986ecbf998517c3" providerId="LiveId" clId="{900E7025-984D-4FDF-BED7-07EF05FA7A20}" dt="2020-06-28T08:34:57.995" v="969" actId="26606"/>
          <ac:spMkLst>
            <pc:docMk/>
            <pc:sldMk cId="2430922820" sldId="269"/>
            <ac:spMk id="71" creationId="{7CA0DAA6-33B8-4A25-810D-2F4D816FB40E}"/>
          </ac:spMkLst>
        </pc:spChg>
        <pc:picChg chg="add mod">
          <ac:chgData name="Hon Eng" userId="f986ecbf998517c3" providerId="LiveId" clId="{900E7025-984D-4FDF-BED7-07EF05FA7A20}" dt="2020-06-28T08:34:57.995" v="969" actId="26606"/>
          <ac:picMkLst>
            <pc:docMk/>
            <pc:sldMk cId="2430922820" sldId="269"/>
            <ac:picMk id="8194" creationId="{66B62B21-7925-47F2-B385-4FCD4D9B7F2B}"/>
          </ac:picMkLst>
        </pc:picChg>
      </pc:sldChg>
      <pc:sldChg chg="addSp delSp modSp new mod setBg">
        <pc:chgData name="Hon Eng" userId="f986ecbf998517c3" providerId="LiveId" clId="{900E7025-984D-4FDF-BED7-07EF05FA7A20}" dt="2020-06-28T08:35:11.622" v="970" actId="26606"/>
        <pc:sldMkLst>
          <pc:docMk/>
          <pc:sldMk cId="2958041266" sldId="270"/>
        </pc:sldMkLst>
        <pc:spChg chg="mod ord">
          <ac:chgData name="Hon Eng" userId="f986ecbf998517c3" providerId="LiveId" clId="{900E7025-984D-4FDF-BED7-07EF05FA7A20}" dt="2020-06-28T08:35:11.622" v="970" actId="26606"/>
          <ac:spMkLst>
            <pc:docMk/>
            <pc:sldMk cId="2958041266" sldId="270"/>
            <ac:spMk id="2" creationId="{4432C584-47B5-477B-8F45-8B106E172CA3}"/>
          </ac:spMkLst>
        </pc:spChg>
        <pc:spChg chg="del mod">
          <ac:chgData name="Hon Eng" userId="f986ecbf998517c3" providerId="LiveId" clId="{900E7025-984D-4FDF-BED7-07EF05FA7A20}" dt="2020-06-28T02:33:17.475" v="387"/>
          <ac:spMkLst>
            <pc:docMk/>
            <pc:sldMk cId="2958041266" sldId="270"/>
            <ac:spMk id="3" creationId="{92813CE6-FE48-4402-BCA2-8FC021A28724}"/>
          </ac:spMkLst>
        </pc:spChg>
        <pc:spChg chg="add">
          <ac:chgData name="Hon Eng" userId="f986ecbf998517c3" providerId="LiveId" clId="{900E7025-984D-4FDF-BED7-07EF05FA7A20}" dt="2020-06-28T08:35:11.622" v="970" actId="26606"/>
          <ac:spMkLst>
            <pc:docMk/>
            <pc:sldMk cId="2958041266" sldId="270"/>
            <ac:spMk id="71" creationId="{B9951BD9-0868-4CDB-ACD6-9C4209B5E412}"/>
          </ac:spMkLst>
        </pc:spChg>
        <pc:picChg chg="add mod">
          <ac:chgData name="Hon Eng" userId="f986ecbf998517c3" providerId="LiveId" clId="{900E7025-984D-4FDF-BED7-07EF05FA7A20}" dt="2020-06-28T08:35:11.622" v="970" actId="26606"/>
          <ac:picMkLst>
            <pc:docMk/>
            <pc:sldMk cId="2958041266" sldId="270"/>
            <ac:picMk id="9218" creationId="{3757F998-8C74-4132-B907-F8AF8F687646}"/>
          </ac:picMkLst>
        </pc:picChg>
      </pc:sldChg>
      <pc:sldChg chg="addSp delSp modSp new mod setBg">
        <pc:chgData name="Hon Eng" userId="f986ecbf998517c3" providerId="LiveId" clId="{900E7025-984D-4FDF-BED7-07EF05FA7A20}" dt="2020-06-28T08:35:31.303" v="971" actId="26606"/>
        <pc:sldMkLst>
          <pc:docMk/>
          <pc:sldMk cId="2225244162" sldId="271"/>
        </pc:sldMkLst>
        <pc:spChg chg="mod">
          <ac:chgData name="Hon Eng" userId="f986ecbf998517c3" providerId="LiveId" clId="{900E7025-984D-4FDF-BED7-07EF05FA7A20}" dt="2020-06-28T08:35:31.303" v="971" actId="26606"/>
          <ac:spMkLst>
            <pc:docMk/>
            <pc:sldMk cId="2225244162" sldId="271"/>
            <ac:spMk id="2" creationId="{7D5AF229-E94D-48E2-9509-86A7F1C5FA4D}"/>
          </ac:spMkLst>
        </pc:spChg>
        <pc:spChg chg="del mod">
          <ac:chgData name="Hon Eng" userId="f986ecbf998517c3" providerId="LiveId" clId="{900E7025-984D-4FDF-BED7-07EF05FA7A20}" dt="2020-06-28T02:36:53.764" v="404"/>
          <ac:spMkLst>
            <pc:docMk/>
            <pc:sldMk cId="2225244162" sldId="271"/>
            <ac:spMk id="3" creationId="{1DD69413-A861-46D8-8B26-317A7A527D5E}"/>
          </ac:spMkLst>
        </pc:spChg>
        <pc:spChg chg="add">
          <ac:chgData name="Hon Eng" userId="f986ecbf998517c3" providerId="LiveId" clId="{900E7025-984D-4FDF-BED7-07EF05FA7A20}" dt="2020-06-28T08:35:31.303" v="971" actId="26606"/>
          <ac:spMkLst>
            <pc:docMk/>
            <pc:sldMk cId="2225244162" sldId="271"/>
            <ac:spMk id="71" creationId="{968EB073-27D4-42DD-B533-EFFE0B20BB47}"/>
          </ac:spMkLst>
        </pc:spChg>
        <pc:picChg chg="add mod">
          <ac:chgData name="Hon Eng" userId="f986ecbf998517c3" providerId="LiveId" clId="{900E7025-984D-4FDF-BED7-07EF05FA7A20}" dt="2020-06-28T08:35:31.303" v="971" actId="26606"/>
          <ac:picMkLst>
            <pc:docMk/>
            <pc:sldMk cId="2225244162" sldId="271"/>
            <ac:picMk id="10242" creationId="{5B52AD68-FE41-4C2F-9010-5581EA1768FB}"/>
          </ac:picMkLst>
        </pc:picChg>
      </pc:sldChg>
      <pc:sldChg chg="addSp delSp modSp new mod ord setBg setClrOvrMap">
        <pc:chgData name="Hon Eng" userId="f986ecbf998517c3" providerId="LiveId" clId="{900E7025-984D-4FDF-BED7-07EF05FA7A20}" dt="2020-06-28T08:54:47.369" v="1086" actId="27614"/>
        <pc:sldMkLst>
          <pc:docMk/>
          <pc:sldMk cId="2311840249" sldId="272"/>
        </pc:sldMkLst>
        <pc:spChg chg="add del">
          <ac:chgData name="Hon Eng" userId="f986ecbf998517c3" providerId="LiveId" clId="{900E7025-984D-4FDF-BED7-07EF05FA7A20}" dt="2020-06-28T08:36:06.140" v="984" actId="26606"/>
          <ac:spMkLst>
            <pc:docMk/>
            <pc:sldMk cId="2311840249" sldId="272"/>
            <ac:spMk id="2" creationId="{BFCAF01D-826E-4621-88F5-B60B433F085E}"/>
          </ac:spMkLst>
        </pc:spChg>
        <pc:spChg chg="del mod">
          <ac:chgData name="Hon Eng" userId="f986ecbf998517c3" providerId="LiveId" clId="{900E7025-984D-4FDF-BED7-07EF05FA7A20}" dt="2020-06-28T04:07:49.720" v="605"/>
          <ac:spMkLst>
            <pc:docMk/>
            <pc:sldMk cId="2311840249" sldId="272"/>
            <ac:spMk id="3" creationId="{C6863C5C-6903-4412-BB2A-A5482133CCCB}"/>
          </ac:spMkLst>
        </pc:spChg>
        <pc:spChg chg="add del">
          <ac:chgData name="Hon Eng" userId="f986ecbf998517c3" providerId="LiveId" clId="{900E7025-984D-4FDF-BED7-07EF05FA7A20}" dt="2020-06-28T08:35:53.133" v="977" actId="26606"/>
          <ac:spMkLst>
            <pc:docMk/>
            <pc:sldMk cId="2311840249" sldId="272"/>
            <ac:spMk id="71" creationId="{42A4FC2C-047E-45A5-965D-8E1E3BF09BC6}"/>
          </ac:spMkLst>
        </pc:spChg>
        <pc:spChg chg="add del">
          <ac:chgData name="Hon Eng" userId="f986ecbf998517c3" providerId="LiveId" clId="{900E7025-984D-4FDF-BED7-07EF05FA7A20}" dt="2020-06-28T08:36:00.397" v="979" actId="26606"/>
          <ac:spMkLst>
            <pc:docMk/>
            <pc:sldMk cId="2311840249" sldId="272"/>
            <ac:spMk id="13316" creationId="{42A4FC2C-047E-45A5-965D-8E1E3BF09BC6}"/>
          </ac:spMkLst>
        </pc:spChg>
        <pc:spChg chg="add">
          <ac:chgData name="Hon Eng" userId="f986ecbf998517c3" providerId="LiveId" clId="{900E7025-984D-4FDF-BED7-07EF05FA7A20}" dt="2020-06-28T08:54:15.345" v="1085" actId="26606"/>
          <ac:spMkLst>
            <pc:docMk/>
            <pc:sldMk cId="2311840249" sldId="272"/>
            <ac:spMk id="13317" creationId="{6FF0F0B8-5B06-4174-9742-1FD7ABE712A7}"/>
          </ac:spMkLst>
        </pc:spChg>
        <pc:picChg chg="add mod">
          <ac:chgData name="Hon Eng" userId="f986ecbf998517c3" providerId="LiveId" clId="{900E7025-984D-4FDF-BED7-07EF05FA7A20}" dt="2020-06-28T08:54:47.369" v="1086" actId="27614"/>
          <ac:picMkLst>
            <pc:docMk/>
            <pc:sldMk cId="2311840249" sldId="272"/>
            <ac:picMk id="13314" creationId="{79CE8048-BAA1-4EFC-B19E-F45E61BCFBF3}"/>
          </ac:picMkLst>
        </pc:picChg>
      </pc:sldChg>
      <pc:sldChg chg="addSp delSp modSp new mod setBg">
        <pc:chgData name="Hon Eng" userId="f986ecbf998517c3" providerId="LiveId" clId="{900E7025-984D-4FDF-BED7-07EF05FA7A20}" dt="2020-06-28T08:28:38.212" v="954" actId="255"/>
        <pc:sldMkLst>
          <pc:docMk/>
          <pc:sldMk cId="3708215417" sldId="273"/>
        </pc:sldMkLst>
        <pc:spChg chg="mod">
          <ac:chgData name="Hon Eng" userId="f986ecbf998517c3" providerId="LiveId" clId="{900E7025-984D-4FDF-BED7-07EF05FA7A20}" dt="2020-06-28T08:28:17.141" v="953" actId="26606"/>
          <ac:spMkLst>
            <pc:docMk/>
            <pc:sldMk cId="3708215417" sldId="273"/>
            <ac:spMk id="2" creationId="{E0434E67-B2DA-494A-A4F0-8C8DFBF4C3E6}"/>
          </ac:spMkLst>
        </pc:spChg>
        <pc:spChg chg="mod">
          <ac:chgData name="Hon Eng" userId="f986ecbf998517c3" providerId="LiveId" clId="{900E7025-984D-4FDF-BED7-07EF05FA7A20}" dt="2020-06-28T08:28:38.212" v="954" actId="255"/>
          <ac:spMkLst>
            <pc:docMk/>
            <pc:sldMk cId="3708215417" sldId="273"/>
            <ac:spMk id="3" creationId="{760A527E-AA5C-448D-BCD5-C6460BF7BD08}"/>
          </ac:spMkLst>
        </pc:spChg>
        <pc:spChg chg="add del">
          <ac:chgData name="Hon Eng" userId="f986ecbf998517c3" providerId="LiveId" clId="{900E7025-984D-4FDF-BED7-07EF05FA7A20}" dt="2020-06-28T08:28:08.216" v="944" actId="26606"/>
          <ac:spMkLst>
            <pc:docMk/>
            <pc:sldMk cId="3708215417" sldId="273"/>
            <ac:spMk id="8" creationId="{23962611-DFD5-4092-AAFD-559E3DFCE2C9}"/>
          </ac:spMkLst>
        </pc:spChg>
        <pc:spChg chg="add del">
          <ac:chgData name="Hon Eng" userId="f986ecbf998517c3" providerId="LiveId" clId="{900E7025-984D-4FDF-BED7-07EF05FA7A20}" dt="2020-06-28T08:28:10.323" v="946" actId="26606"/>
          <ac:spMkLst>
            <pc:docMk/>
            <pc:sldMk cId="3708215417" sldId="273"/>
            <ac:spMk id="12" creationId="{E513936D-D1EB-4E42-A97F-942BA1F3DFA7}"/>
          </ac:spMkLst>
        </pc:spChg>
        <pc:spChg chg="add del">
          <ac:chgData name="Hon Eng" userId="f986ecbf998517c3" providerId="LiveId" clId="{900E7025-984D-4FDF-BED7-07EF05FA7A20}" dt="2020-06-28T08:28:10.323" v="946" actId="26606"/>
          <ac:spMkLst>
            <pc:docMk/>
            <pc:sldMk cId="3708215417" sldId="273"/>
            <ac:spMk id="13" creationId="{D8386171-E87D-46AB-8718-4CE2A88748BD}"/>
          </ac:spMkLst>
        </pc:spChg>
        <pc:spChg chg="add del">
          <ac:chgData name="Hon Eng" userId="f986ecbf998517c3" providerId="LiveId" clId="{900E7025-984D-4FDF-BED7-07EF05FA7A20}" dt="2020-06-28T08:28:10.323" v="946" actId="26606"/>
          <ac:spMkLst>
            <pc:docMk/>
            <pc:sldMk cId="3708215417" sldId="273"/>
            <ac:spMk id="14" creationId="{207CB456-8849-413C-8210-B663779A32E0}"/>
          </ac:spMkLst>
        </pc:spChg>
        <pc:spChg chg="add del">
          <ac:chgData name="Hon Eng" userId="f986ecbf998517c3" providerId="LiveId" clId="{900E7025-984D-4FDF-BED7-07EF05FA7A20}" dt="2020-06-28T08:28:13.104" v="948" actId="26606"/>
          <ac:spMkLst>
            <pc:docMk/>
            <pc:sldMk cId="3708215417" sldId="273"/>
            <ac:spMk id="16" creationId="{D8386171-E87D-46AB-8718-4CE2A88748BD}"/>
          </ac:spMkLst>
        </pc:spChg>
        <pc:spChg chg="add del">
          <ac:chgData name="Hon Eng" userId="f986ecbf998517c3" providerId="LiveId" clId="{900E7025-984D-4FDF-BED7-07EF05FA7A20}" dt="2020-06-28T08:28:13.104" v="948" actId="26606"/>
          <ac:spMkLst>
            <pc:docMk/>
            <pc:sldMk cId="3708215417" sldId="273"/>
            <ac:spMk id="17" creationId="{207CB456-8849-413C-8210-B663779A32E0}"/>
          </ac:spMkLst>
        </pc:spChg>
        <pc:spChg chg="add del">
          <ac:chgData name="Hon Eng" userId="f986ecbf998517c3" providerId="LiveId" clId="{900E7025-984D-4FDF-BED7-07EF05FA7A20}" dt="2020-06-28T08:28:13.104" v="948" actId="26606"/>
          <ac:spMkLst>
            <pc:docMk/>
            <pc:sldMk cId="3708215417" sldId="273"/>
            <ac:spMk id="18" creationId="{E513936D-D1EB-4E42-A97F-942BA1F3DFA7}"/>
          </ac:spMkLst>
        </pc:spChg>
        <pc:spChg chg="add del">
          <ac:chgData name="Hon Eng" userId="f986ecbf998517c3" providerId="LiveId" clId="{900E7025-984D-4FDF-BED7-07EF05FA7A20}" dt="2020-06-28T08:28:14.630" v="950" actId="26606"/>
          <ac:spMkLst>
            <pc:docMk/>
            <pc:sldMk cId="3708215417" sldId="273"/>
            <ac:spMk id="21" creationId="{3EDD119B-6BFA-4C3F-90CE-97DAFD604ECC}"/>
          </ac:spMkLst>
        </pc:spChg>
        <pc:spChg chg="add del">
          <ac:chgData name="Hon Eng" userId="f986ecbf998517c3" providerId="LiveId" clId="{900E7025-984D-4FDF-BED7-07EF05FA7A20}" dt="2020-06-28T08:28:17.128" v="952" actId="26606"/>
          <ac:spMkLst>
            <pc:docMk/>
            <pc:sldMk cId="3708215417" sldId="273"/>
            <ac:spMk id="24" creationId="{5FB946D7-1CA4-446E-8795-007CACFDEB88}"/>
          </ac:spMkLst>
        </pc:spChg>
        <pc:spChg chg="add del">
          <ac:chgData name="Hon Eng" userId="f986ecbf998517c3" providerId="LiveId" clId="{900E7025-984D-4FDF-BED7-07EF05FA7A20}" dt="2020-06-28T08:28:17.128" v="952" actId="26606"/>
          <ac:spMkLst>
            <pc:docMk/>
            <pc:sldMk cId="3708215417" sldId="273"/>
            <ac:spMk id="25" creationId="{192416F2-BC84-4D7C-80C6-6296C10C3819}"/>
          </ac:spMkLst>
        </pc:spChg>
        <pc:spChg chg="add">
          <ac:chgData name="Hon Eng" userId="f986ecbf998517c3" providerId="LiveId" clId="{900E7025-984D-4FDF-BED7-07EF05FA7A20}" dt="2020-06-28T08:28:17.141" v="953" actId="26606"/>
          <ac:spMkLst>
            <pc:docMk/>
            <pc:sldMk cId="3708215417" sldId="273"/>
            <ac:spMk id="28" creationId="{D8386171-E87D-46AB-8718-4CE2A88748BD}"/>
          </ac:spMkLst>
        </pc:spChg>
        <pc:spChg chg="add">
          <ac:chgData name="Hon Eng" userId="f986ecbf998517c3" providerId="LiveId" clId="{900E7025-984D-4FDF-BED7-07EF05FA7A20}" dt="2020-06-28T08:28:17.141" v="953" actId="26606"/>
          <ac:spMkLst>
            <pc:docMk/>
            <pc:sldMk cId="3708215417" sldId="273"/>
            <ac:spMk id="29" creationId="{207CB456-8849-413C-8210-B663779A32E0}"/>
          </ac:spMkLst>
        </pc:spChg>
        <pc:spChg chg="add">
          <ac:chgData name="Hon Eng" userId="f986ecbf998517c3" providerId="LiveId" clId="{900E7025-984D-4FDF-BED7-07EF05FA7A20}" dt="2020-06-28T08:28:17.141" v="953" actId="26606"/>
          <ac:spMkLst>
            <pc:docMk/>
            <pc:sldMk cId="3708215417" sldId="273"/>
            <ac:spMk id="30" creationId="{E513936D-D1EB-4E42-A97F-942BA1F3DFA7}"/>
          </ac:spMkLst>
        </pc:spChg>
        <pc:picChg chg="add del">
          <ac:chgData name="Hon Eng" userId="f986ecbf998517c3" providerId="LiveId" clId="{900E7025-984D-4FDF-BED7-07EF05FA7A20}" dt="2020-06-28T08:28:08.216" v="944" actId="26606"/>
          <ac:picMkLst>
            <pc:docMk/>
            <pc:sldMk cId="3708215417" sldId="273"/>
            <ac:picMk id="10" creationId="{2270F1FA-0425-408F-9861-80BF5AFB276D}"/>
          </ac:picMkLst>
        </pc:picChg>
        <pc:cxnChg chg="add del">
          <ac:chgData name="Hon Eng" userId="f986ecbf998517c3" providerId="LiveId" clId="{900E7025-984D-4FDF-BED7-07EF05FA7A20}" dt="2020-06-28T08:28:13.104" v="948" actId="26606"/>
          <ac:cxnSpMkLst>
            <pc:docMk/>
            <pc:sldMk cId="3708215417" sldId="273"/>
            <ac:cxnSpMk id="19" creationId="{AFA75EE9-0DE4-4982-A870-290AD61EAAD7}"/>
          </ac:cxnSpMkLst>
        </pc:cxnChg>
        <pc:cxnChg chg="add del">
          <ac:chgData name="Hon Eng" userId="f986ecbf998517c3" providerId="LiveId" clId="{900E7025-984D-4FDF-BED7-07EF05FA7A20}" dt="2020-06-28T08:28:14.630" v="950" actId="26606"/>
          <ac:cxnSpMkLst>
            <pc:docMk/>
            <pc:sldMk cId="3708215417" sldId="273"/>
            <ac:cxnSpMk id="22" creationId="{DC1572D0-F0FD-4D84-8F82-DC59140EB9BB}"/>
          </ac:cxnSpMkLst>
        </pc:cxnChg>
        <pc:cxnChg chg="add del">
          <ac:chgData name="Hon Eng" userId="f986ecbf998517c3" providerId="LiveId" clId="{900E7025-984D-4FDF-BED7-07EF05FA7A20}" dt="2020-06-28T08:28:17.128" v="952" actId="26606"/>
          <ac:cxnSpMkLst>
            <pc:docMk/>
            <pc:sldMk cId="3708215417" sldId="273"/>
            <ac:cxnSpMk id="26" creationId="{2330623A-AB89-4E04-AC9A-2BAFBF85AE3A}"/>
          </ac:cxnSpMkLst>
        </pc:cxnChg>
        <pc:cxnChg chg="add">
          <ac:chgData name="Hon Eng" userId="f986ecbf998517c3" providerId="LiveId" clId="{900E7025-984D-4FDF-BED7-07EF05FA7A20}" dt="2020-06-28T08:28:17.141" v="953" actId="26606"/>
          <ac:cxnSpMkLst>
            <pc:docMk/>
            <pc:sldMk cId="3708215417" sldId="273"/>
            <ac:cxnSpMk id="31" creationId="{AFA75EE9-0DE4-4982-A870-290AD61EAAD7}"/>
          </ac:cxnSpMkLst>
        </pc:cxnChg>
      </pc:sldChg>
      <pc:sldChg chg="addSp delSp modSp new mod modTransition setBg">
        <pc:chgData name="Hon Eng" userId="f986ecbf998517c3" providerId="LiveId" clId="{900E7025-984D-4FDF-BED7-07EF05FA7A20}" dt="2020-06-28T09:01:10.813" v="1087"/>
        <pc:sldMkLst>
          <pc:docMk/>
          <pc:sldMk cId="1443756427" sldId="274"/>
        </pc:sldMkLst>
        <pc:spChg chg="mod ord">
          <ac:chgData name="Hon Eng" userId="f986ecbf998517c3" providerId="LiveId" clId="{900E7025-984D-4FDF-BED7-07EF05FA7A20}" dt="2020-06-28T08:32:10.104" v="963" actId="27636"/>
          <ac:spMkLst>
            <pc:docMk/>
            <pc:sldMk cId="1443756427" sldId="274"/>
            <ac:spMk id="2" creationId="{EA647BAD-36EE-4384-BCEF-24B4E81C0A10}"/>
          </ac:spMkLst>
        </pc:spChg>
        <pc:spChg chg="del mod">
          <ac:chgData name="Hon Eng" userId="f986ecbf998517c3" providerId="LiveId" clId="{900E7025-984D-4FDF-BED7-07EF05FA7A20}" dt="2020-06-28T03:14:59.176" v="514"/>
          <ac:spMkLst>
            <pc:docMk/>
            <pc:sldMk cId="1443756427" sldId="274"/>
            <ac:spMk id="3" creationId="{D39B2C3B-AA55-4F74-BDAE-71B6533F6F4B}"/>
          </ac:spMkLst>
        </pc:spChg>
        <pc:spChg chg="add del">
          <ac:chgData name="Hon Eng" userId="f986ecbf998517c3" providerId="LiveId" clId="{900E7025-984D-4FDF-BED7-07EF05FA7A20}" dt="2020-06-28T08:31:59.980" v="961" actId="26606"/>
          <ac:spMkLst>
            <pc:docMk/>
            <pc:sldMk cId="1443756427" sldId="274"/>
            <ac:spMk id="71" creationId="{16C5FA50-8D52-4617-AF91-5C7B1C8352F1}"/>
          </ac:spMkLst>
        </pc:spChg>
        <pc:spChg chg="add del">
          <ac:chgData name="Hon Eng" userId="f986ecbf998517c3" providerId="LiveId" clId="{900E7025-984D-4FDF-BED7-07EF05FA7A20}" dt="2020-06-28T08:31:59.980" v="961" actId="26606"/>
          <ac:spMkLst>
            <pc:docMk/>
            <pc:sldMk cId="1443756427" sldId="274"/>
            <ac:spMk id="73" creationId="{E223798C-12AD-4B0C-A50C-D676347D67CF}"/>
          </ac:spMkLst>
        </pc:spChg>
        <pc:spChg chg="add">
          <ac:chgData name="Hon Eng" userId="f986ecbf998517c3" providerId="LiveId" clId="{900E7025-984D-4FDF-BED7-07EF05FA7A20}" dt="2020-06-28T08:31:59.980" v="961" actId="26606"/>
          <ac:spMkLst>
            <pc:docMk/>
            <pc:sldMk cId="1443756427" sldId="274"/>
            <ac:spMk id="135" creationId="{B9951BD9-0868-4CDB-ACD6-9C4209B5E412}"/>
          </ac:spMkLst>
        </pc:spChg>
        <pc:picChg chg="add mod">
          <ac:chgData name="Hon Eng" userId="f986ecbf998517c3" providerId="LiveId" clId="{900E7025-984D-4FDF-BED7-07EF05FA7A20}" dt="2020-06-28T08:31:59.980" v="961" actId="26606"/>
          <ac:picMkLst>
            <pc:docMk/>
            <pc:sldMk cId="1443756427" sldId="274"/>
            <ac:picMk id="11266" creationId="{9099C202-6EB2-4402-9E7C-B27C2EB57EF8}"/>
          </ac:picMkLst>
        </pc:picChg>
      </pc:sldChg>
      <pc:sldChg chg="addSp delSp modSp new mod setBg setClrOvrMap">
        <pc:chgData name="Hon Eng" userId="f986ecbf998517c3" providerId="LiveId" clId="{900E7025-984D-4FDF-BED7-07EF05FA7A20}" dt="2020-06-28T08:33:56.519" v="968" actId="26606"/>
        <pc:sldMkLst>
          <pc:docMk/>
          <pc:sldMk cId="514131711" sldId="275"/>
        </pc:sldMkLst>
        <pc:spChg chg="mod ord">
          <ac:chgData name="Hon Eng" userId="f986ecbf998517c3" providerId="LiveId" clId="{900E7025-984D-4FDF-BED7-07EF05FA7A20}" dt="2020-06-28T08:33:56.519" v="968" actId="26606"/>
          <ac:spMkLst>
            <pc:docMk/>
            <pc:sldMk cId="514131711" sldId="275"/>
            <ac:spMk id="2" creationId="{D08CE815-C36A-403B-90CE-9EC1CE472C9D}"/>
          </ac:spMkLst>
        </pc:spChg>
        <pc:spChg chg="del mod">
          <ac:chgData name="Hon Eng" userId="f986ecbf998517c3" providerId="LiveId" clId="{900E7025-984D-4FDF-BED7-07EF05FA7A20}" dt="2020-06-28T03:34:56.810" v="537"/>
          <ac:spMkLst>
            <pc:docMk/>
            <pc:sldMk cId="514131711" sldId="275"/>
            <ac:spMk id="3" creationId="{9C32A553-5DD3-448A-AD09-70D65CFA61DA}"/>
          </ac:spMkLst>
        </pc:spChg>
        <pc:spChg chg="add del">
          <ac:chgData name="Hon Eng" userId="f986ecbf998517c3" providerId="LiveId" clId="{900E7025-984D-4FDF-BED7-07EF05FA7A20}" dt="2020-06-28T08:33:47.984" v="965" actId="26606"/>
          <ac:spMkLst>
            <pc:docMk/>
            <pc:sldMk cId="514131711" sldId="275"/>
            <ac:spMk id="71" creationId="{0671A8AE-40A1-4631-A6B8-581AFF065482}"/>
          </ac:spMkLst>
        </pc:spChg>
        <pc:spChg chg="add del">
          <ac:chgData name="Hon Eng" userId="f986ecbf998517c3" providerId="LiveId" clId="{900E7025-984D-4FDF-BED7-07EF05FA7A20}" dt="2020-06-28T08:33:47.984" v="965" actId="26606"/>
          <ac:spMkLst>
            <pc:docMk/>
            <pc:sldMk cId="514131711" sldId="275"/>
            <ac:spMk id="73" creationId="{AB58EF07-17C2-48CF-ABB0-EEF1F17CB8F0}"/>
          </ac:spMkLst>
        </pc:spChg>
        <pc:spChg chg="add del">
          <ac:chgData name="Hon Eng" userId="f986ecbf998517c3" providerId="LiveId" clId="{900E7025-984D-4FDF-BED7-07EF05FA7A20}" dt="2020-06-28T08:33:47.984" v="965" actId="26606"/>
          <ac:spMkLst>
            <pc:docMk/>
            <pc:sldMk cId="514131711" sldId="275"/>
            <ac:spMk id="75" creationId="{AF2F604E-43BE-4DC3-B983-E071523364F8}"/>
          </ac:spMkLst>
        </pc:spChg>
        <pc:spChg chg="add del">
          <ac:chgData name="Hon Eng" userId="f986ecbf998517c3" providerId="LiveId" clId="{900E7025-984D-4FDF-BED7-07EF05FA7A20}" dt="2020-06-28T08:33:47.984" v="965" actId="26606"/>
          <ac:spMkLst>
            <pc:docMk/>
            <pc:sldMk cId="514131711" sldId="275"/>
            <ac:spMk id="77" creationId="{08C9B587-E65E-4B52-B37C-ABEBB6E87928}"/>
          </ac:spMkLst>
        </pc:spChg>
        <pc:spChg chg="add del">
          <ac:chgData name="Hon Eng" userId="f986ecbf998517c3" providerId="LiveId" clId="{900E7025-984D-4FDF-BED7-07EF05FA7A20}" dt="2020-06-28T08:33:56.506" v="967" actId="26606"/>
          <ac:spMkLst>
            <pc:docMk/>
            <pc:sldMk cId="514131711" sldId="275"/>
            <ac:spMk id="12292" creationId="{16C5FA50-8D52-4617-AF91-5C7B1C8352F1}"/>
          </ac:spMkLst>
        </pc:spChg>
        <pc:spChg chg="add del">
          <ac:chgData name="Hon Eng" userId="f986ecbf998517c3" providerId="LiveId" clId="{900E7025-984D-4FDF-BED7-07EF05FA7A20}" dt="2020-06-28T08:33:56.506" v="967" actId="26606"/>
          <ac:spMkLst>
            <pc:docMk/>
            <pc:sldMk cId="514131711" sldId="275"/>
            <ac:spMk id="12293" creationId="{E223798C-12AD-4B0C-A50C-D676347D67CF}"/>
          </ac:spMkLst>
        </pc:spChg>
        <pc:spChg chg="add">
          <ac:chgData name="Hon Eng" userId="f986ecbf998517c3" providerId="LiveId" clId="{900E7025-984D-4FDF-BED7-07EF05FA7A20}" dt="2020-06-28T08:33:56.519" v="968" actId="26606"/>
          <ac:spMkLst>
            <pc:docMk/>
            <pc:sldMk cId="514131711" sldId="275"/>
            <ac:spMk id="12295" creationId="{0671A8AE-40A1-4631-A6B8-581AFF065482}"/>
          </ac:spMkLst>
        </pc:spChg>
        <pc:spChg chg="add">
          <ac:chgData name="Hon Eng" userId="f986ecbf998517c3" providerId="LiveId" clId="{900E7025-984D-4FDF-BED7-07EF05FA7A20}" dt="2020-06-28T08:33:56.519" v="968" actId="26606"/>
          <ac:spMkLst>
            <pc:docMk/>
            <pc:sldMk cId="514131711" sldId="275"/>
            <ac:spMk id="12296" creationId="{AB58EF07-17C2-48CF-ABB0-EEF1F17CB8F0}"/>
          </ac:spMkLst>
        </pc:spChg>
        <pc:spChg chg="add">
          <ac:chgData name="Hon Eng" userId="f986ecbf998517c3" providerId="LiveId" clId="{900E7025-984D-4FDF-BED7-07EF05FA7A20}" dt="2020-06-28T08:33:56.519" v="968" actId="26606"/>
          <ac:spMkLst>
            <pc:docMk/>
            <pc:sldMk cId="514131711" sldId="275"/>
            <ac:spMk id="12297" creationId="{AF2F604E-43BE-4DC3-B983-E071523364F8}"/>
          </ac:spMkLst>
        </pc:spChg>
        <pc:spChg chg="add">
          <ac:chgData name="Hon Eng" userId="f986ecbf998517c3" providerId="LiveId" clId="{900E7025-984D-4FDF-BED7-07EF05FA7A20}" dt="2020-06-28T08:33:56.519" v="968" actId="26606"/>
          <ac:spMkLst>
            <pc:docMk/>
            <pc:sldMk cId="514131711" sldId="275"/>
            <ac:spMk id="12298" creationId="{08C9B587-E65E-4B52-B37C-ABEBB6E87928}"/>
          </ac:spMkLst>
        </pc:spChg>
        <pc:picChg chg="add mod">
          <ac:chgData name="Hon Eng" userId="f986ecbf998517c3" providerId="LiveId" clId="{900E7025-984D-4FDF-BED7-07EF05FA7A20}" dt="2020-06-28T08:33:56.519" v="968" actId="26606"/>
          <ac:picMkLst>
            <pc:docMk/>
            <pc:sldMk cId="514131711" sldId="275"/>
            <ac:picMk id="12290" creationId="{D80DB020-3B69-4C55-BD99-0C4083965D82}"/>
          </ac:picMkLst>
        </pc:picChg>
      </pc:sldChg>
      <pc:sldChg chg="modSp new mod">
        <pc:chgData name="Hon Eng" userId="f986ecbf998517c3" providerId="LiveId" clId="{900E7025-984D-4FDF-BED7-07EF05FA7A20}" dt="2020-06-28T07:30:54.015" v="842" actId="255"/>
        <pc:sldMkLst>
          <pc:docMk/>
          <pc:sldMk cId="646843316" sldId="276"/>
        </pc:sldMkLst>
        <pc:spChg chg="mod">
          <ac:chgData name="Hon Eng" userId="f986ecbf998517c3" providerId="LiveId" clId="{900E7025-984D-4FDF-BED7-07EF05FA7A20}" dt="2020-06-28T04:10:39.325" v="616"/>
          <ac:spMkLst>
            <pc:docMk/>
            <pc:sldMk cId="646843316" sldId="276"/>
            <ac:spMk id="2" creationId="{C8221B4C-4FC3-4EF6-9648-211D3C90EE93}"/>
          </ac:spMkLst>
        </pc:spChg>
        <pc:spChg chg="mod">
          <ac:chgData name="Hon Eng" userId="f986ecbf998517c3" providerId="LiveId" clId="{900E7025-984D-4FDF-BED7-07EF05FA7A20}" dt="2020-06-28T07:30:54.015" v="842" actId="255"/>
          <ac:spMkLst>
            <pc:docMk/>
            <pc:sldMk cId="646843316" sldId="276"/>
            <ac:spMk id="3" creationId="{8341EEA7-9EDF-423C-85A1-3ECF0025AA64}"/>
          </ac:spMkLst>
        </pc:spChg>
      </pc:sldChg>
      <pc:sldChg chg="modSp new mod ord">
        <pc:chgData name="Hon Eng" userId="f986ecbf998517c3" providerId="LiveId" clId="{900E7025-984D-4FDF-BED7-07EF05FA7A20}" dt="2020-06-28T07:30:43.470" v="841" actId="255"/>
        <pc:sldMkLst>
          <pc:docMk/>
          <pc:sldMk cId="362054316" sldId="277"/>
        </pc:sldMkLst>
        <pc:spChg chg="mod">
          <ac:chgData name="Hon Eng" userId="f986ecbf998517c3" providerId="LiveId" clId="{900E7025-984D-4FDF-BED7-07EF05FA7A20}" dt="2020-06-28T07:30:33.729" v="840" actId="113"/>
          <ac:spMkLst>
            <pc:docMk/>
            <pc:sldMk cId="362054316" sldId="277"/>
            <ac:spMk id="2" creationId="{F79DAE7E-7B11-48EB-BF24-95895F08696E}"/>
          </ac:spMkLst>
        </pc:spChg>
        <pc:spChg chg="mod">
          <ac:chgData name="Hon Eng" userId="f986ecbf998517c3" providerId="LiveId" clId="{900E7025-984D-4FDF-BED7-07EF05FA7A20}" dt="2020-06-28T07:30:43.470" v="841" actId="255"/>
          <ac:spMkLst>
            <pc:docMk/>
            <pc:sldMk cId="362054316" sldId="277"/>
            <ac:spMk id="3" creationId="{B00D0ED0-83C2-4ECC-93A1-D4082DF8DD36}"/>
          </ac:spMkLst>
        </pc:spChg>
      </pc:sldChg>
      <pc:sldChg chg="addSp modSp new mod setBg">
        <pc:chgData name="Hon Eng" userId="f986ecbf998517c3" providerId="LiveId" clId="{900E7025-984D-4FDF-BED7-07EF05FA7A20}" dt="2020-06-28T08:36:49.747" v="986" actId="255"/>
        <pc:sldMkLst>
          <pc:docMk/>
          <pc:sldMk cId="761996310" sldId="278"/>
        </pc:sldMkLst>
        <pc:spChg chg="mod">
          <ac:chgData name="Hon Eng" userId="f986ecbf998517c3" providerId="LiveId" clId="{900E7025-984D-4FDF-BED7-07EF05FA7A20}" dt="2020-06-28T08:36:33.523" v="985" actId="26606"/>
          <ac:spMkLst>
            <pc:docMk/>
            <pc:sldMk cId="761996310" sldId="278"/>
            <ac:spMk id="2" creationId="{BD101FB8-1330-4C37-824E-C5AA27B12891}"/>
          </ac:spMkLst>
        </pc:spChg>
        <pc:spChg chg="mod">
          <ac:chgData name="Hon Eng" userId="f986ecbf998517c3" providerId="LiveId" clId="{900E7025-984D-4FDF-BED7-07EF05FA7A20}" dt="2020-06-28T08:36:49.747" v="986" actId="255"/>
          <ac:spMkLst>
            <pc:docMk/>
            <pc:sldMk cId="761996310" sldId="278"/>
            <ac:spMk id="3" creationId="{68283D43-7EA1-42C2-8BFB-0AF7ABEB7EA8}"/>
          </ac:spMkLst>
        </pc:spChg>
        <pc:spChg chg="add">
          <ac:chgData name="Hon Eng" userId="f986ecbf998517c3" providerId="LiveId" clId="{900E7025-984D-4FDF-BED7-07EF05FA7A20}" dt="2020-06-28T08:36:33.523" v="985" actId="26606"/>
          <ac:spMkLst>
            <pc:docMk/>
            <pc:sldMk cId="761996310" sldId="278"/>
            <ac:spMk id="8" creationId="{DE7FFD28-545C-4C88-A2E7-152FB234C92C}"/>
          </ac:spMkLst>
        </pc:spChg>
      </pc:sldChg>
      <pc:sldChg chg="addSp modSp new mod setBg">
        <pc:chgData name="Hon Eng" userId="f986ecbf998517c3" providerId="LiveId" clId="{900E7025-984D-4FDF-BED7-07EF05FA7A20}" dt="2020-06-28T08:37:13.876" v="988" actId="255"/>
        <pc:sldMkLst>
          <pc:docMk/>
          <pc:sldMk cId="741109915" sldId="279"/>
        </pc:sldMkLst>
        <pc:spChg chg="mod">
          <ac:chgData name="Hon Eng" userId="f986ecbf998517c3" providerId="LiveId" clId="{900E7025-984D-4FDF-BED7-07EF05FA7A20}" dt="2020-06-28T08:37:00.974" v="987" actId="26606"/>
          <ac:spMkLst>
            <pc:docMk/>
            <pc:sldMk cId="741109915" sldId="279"/>
            <ac:spMk id="2" creationId="{981C1DEC-74A6-4DA3-A5DD-340E3C13C891}"/>
          </ac:spMkLst>
        </pc:spChg>
        <pc:spChg chg="mod">
          <ac:chgData name="Hon Eng" userId="f986ecbf998517c3" providerId="LiveId" clId="{900E7025-984D-4FDF-BED7-07EF05FA7A20}" dt="2020-06-28T08:37:13.876" v="988" actId="255"/>
          <ac:spMkLst>
            <pc:docMk/>
            <pc:sldMk cId="741109915" sldId="279"/>
            <ac:spMk id="3" creationId="{A8258B73-23B2-4C4E-A06A-C3A5D2850362}"/>
          </ac:spMkLst>
        </pc:spChg>
        <pc:spChg chg="add">
          <ac:chgData name="Hon Eng" userId="f986ecbf998517c3" providerId="LiveId" clId="{900E7025-984D-4FDF-BED7-07EF05FA7A20}" dt="2020-06-28T08:37:00.974" v="987" actId="26606"/>
          <ac:spMkLst>
            <pc:docMk/>
            <pc:sldMk cId="741109915" sldId="279"/>
            <ac:spMk id="8" creationId="{DE7FFD28-545C-4C88-A2E7-152FB234C92C}"/>
          </ac:spMkLst>
        </pc:spChg>
      </pc:sldChg>
      <pc:sldChg chg="addSp delSp modSp new mod setBg">
        <pc:chgData name="Hon Eng" userId="f986ecbf998517c3" providerId="LiveId" clId="{900E7025-984D-4FDF-BED7-07EF05FA7A20}" dt="2020-06-28T08:37:39.526" v="990" actId="20577"/>
        <pc:sldMkLst>
          <pc:docMk/>
          <pc:sldMk cId="2044373545" sldId="280"/>
        </pc:sldMkLst>
        <pc:spChg chg="mod ord">
          <ac:chgData name="Hon Eng" userId="f986ecbf998517c3" providerId="LiveId" clId="{900E7025-984D-4FDF-BED7-07EF05FA7A20}" dt="2020-06-28T08:37:39.526" v="990" actId="20577"/>
          <ac:spMkLst>
            <pc:docMk/>
            <pc:sldMk cId="2044373545" sldId="280"/>
            <ac:spMk id="2" creationId="{F3AA8669-4F92-4CE3-81B5-B8EB2540CD25}"/>
          </ac:spMkLst>
        </pc:spChg>
        <pc:spChg chg="del mod">
          <ac:chgData name="Hon Eng" userId="f986ecbf998517c3" providerId="LiveId" clId="{900E7025-984D-4FDF-BED7-07EF05FA7A20}" dt="2020-06-28T04:18:19.191" v="636"/>
          <ac:spMkLst>
            <pc:docMk/>
            <pc:sldMk cId="2044373545" sldId="280"/>
            <ac:spMk id="3" creationId="{887512FF-7378-48C8-873A-5523A3B00216}"/>
          </ac:spMkLst>
        </pc:spChg>
        <pc:spChg chg="add">
          <ac:chgData name="Hon Eng" userId="f986ecbf998517c3" providerId="LiveId" clId="{900E7025-984D-4FDF-BED7-07EF05FA7A20}" dt="2020-06-28T08:37:30.399" v="989" actId="26606"/>
          <ac:spMkLst>
            <pc:docMk/>
            <pc:sldMk cId="2044373545" sldId="280"/>
            <ac:spMk id="71" creationId="{B9951BD9-0868-4CDB-ACD6-9C4209B5E412}"/>
          </ac:spMkLst>
        </pc:spChg>
        <pc:picChg chg="add mod">
          <ac:chgData name="Hon Eng" userId="f986ecbf998517c3" providerId="LiveId" clId="{900E7025-984D-4FDF-BED7-07EF05FA7A20}" dt="2020-06-28T08:37:30.399" v="989" actId="26606"/>
          <ac:picMkLst>
            <pc:docMk/>
            <pc:sldMk cId="2044373545" sldId="280"/>
            <ac:picMk id="14338" creationId="{F07F08A2-41AA-4B28-8226-C6C8318C60B6}"/>
          </ac:picMkLst>
        </pc:picChg>
      </pc:sldChg>
      <pc:sldChg chg="addSp delSp modSp new mod setBg">
        <pc:chgData name="Hon Eng" userId="f986ecbf998517c3" providerId="LiveId" clId="{900E7025-984D-4FDF-BED7-07EF05FA7A20}" dt="2020-06-28T08:37:49.350" v="991" actId="26606"/>
        <pc:sldMkLst>
          <pc:docMk/>
          <pc:sldMk cId="1726364168" sldId="281"/>
        </pc:sldMkLst>
        <pc:spChg chg="mod ord">
          <ac:chgData name="Hon Eng" userId="f986ecbf998517c3" providerId="LiveId" clId="{900E7025-984D-4FDF-BED7-07EF05FA7A20}" dt="2020-06-28T08:37:49.350" v="991" actId="26606"/>
          <ac:spMkLst>
            <pc:docMk/>
            <pc:sldMk cId="1726364168" sldId="281"/>
            <ac:spMk id="2" creationId="{F4E9D962-75CC-46E7-8197-1835AF623DD7}"/>
          </ac:spMkLst>
        </pc:spChg>
        <pc:spChg chg="del mod">
          <ac:chgData name="Hon Eng" userId="f986ecbf998517c3" providerId="LiveId" clId="{900E7025-984D-4FDF-BED7-07EF05FA7A20}" dt="2020-06-28T04:26:00.176" v="695"/>
          <ac:spMkLst>
            <pc:docMk/>
            <pc:sldMk cId="1726364168" sldId="281"/>
            <ac:spMk id="3" creationId="{837AE330-BAE4-4D28-9D23-EE8A3541084B}"/>
          </ac:spMkLst>
        </pc:spChg>
        <pc:spChg chg="add">
          <ac:chgData name="Hon Eng" userId="f986ecbf998517c3" providerId="LiveId" clId="{900E7025-984D-4FDF-BED7-07EF05FA7A20}" dt="2020-06-28T08:37:49.350" v="991" actId="26606"/>
          <ac:spMkLst>
            <pc:docMk/>
            <pc:sldMk cId="1726364168" sldId="281"/>
            <ac:spMk id="71" creationId="{37C89E4B-3C9F-44B9-8B86-D9E3D112D8EC}"/>
          </ac:spMkLst>
        </pc:spChg>
        <pc:picChg chg="add mod">
          <ac:chgData name="Hon Eng" userId="f986ecbf998517c3" providerId="LiveId" clId="{900E7025-984D-4FDF-BED7-07EF05FA7A20}" dt="2020-06-28T08:37:49.350" v="991" actId="26606"/>
          <ac:picMkLst>
            <pc:docMk/>
            <pc:sldMk cId="1726364168" sldId="281"/>
            <ac:picMk id="15362" creationId="{4462D573-D806-429C-87E0-32CF662B0DBE}"/>
          </ac:picMkLst>
        </pc:picChg>
        <pc:cxnChg chg="add">
          <ac:chgData name="Hon Eng" userId="f986ecbf998517c3" providerId="LiveId" clId="{900E7025-984D-4FDF-BED7-07EF05FA7A20}" dt="2020-06-28T08:37:49.350" v="991" actId="26606"/>
          <ac:cxnSpMkLst>
            <pc:docMk/>
            <pc:sldMk cId="1726364168" sldId="281"/>
            <ac:cxnSpMk id="73" creationId="{AA2EAA10-076F-46BD-8F0F-B9A2FB77A85C}"/>
          </ac:cxnSpMkLst>
        </pc:cxnChg>
        <pc:cxnChg chg="add">
          <ac:chgData name="Hon Eng" userId="f986ecbf998517c3" providerId="LiveId" clId="{900E7025-984D-4FDF-BED7-07EF05FA7A20}" dt="2020-06-28T08:37:49.350" v="991" actId="26606"/>
          <ac:cxnSpMkLst>
            <pc:docMk/>
            <pc:sldMk cId="1726364168" sldId="281"/>
            <ac:cxnSpMk id="75" creationId="{D891E407-403B-4764-86C9-33A56D3BCAA3}"/>
          </ac:cxnSpMkLst>
        </pc:cxnChg>
      </pc:sldChg>
      <pc:sldChg chg="addSp delSp modSp new mod ord">
        <pc:chgData name="Hon Eng" userId="f986ecbf998517c3" providerId="LiveId" clId="{900E7025-984D-4FDF-BED7-07EF05FA7A20}" dt="2020-06-28T04:44:22.918" v="769" actId="255"/>
        <pc:sldMkLst>
          <pc:docMk/>
          <pc:sldMk cId="3041892883" sldId="282"/>
        </pc:sldMkLst>
        <pc:spChg chg="mod">
          <ac:chgData name="Hon Eng" userId="f986ecbf998517c3" providerId="LiveId" clId="{900E7025-984D-4FDF-BED7-07EF05FA7A20}" dt="2020-06-28T04:44:22.918" v="769" actId="255"/>
          <ac:spMkLst>
            <pc:docMk/>
            <pc:sldMk cId="3041892883" sldId="282"/>
            <ac:spMk id="2" creationId="{05AA9729-4416-4EF4-B458-84E2F1CD3991}"/>
          </ac:spMkLst>
        </pc:spChg>
        <pc:spChg chg="del mod">
          <ac:chgData name="Hon Eng" userId="f986ecbf998517c3" providerId="LiveId" clId="{900E7025-984D-4FDF-BED7-07EF05FA7A20}" dt="2020-06-28T04:43:28.850" v="767"/>
          <ac:spMkLst>
            <pc:docMk/>
            <pc:sldMk cId="3041892883" sldId="282"/>
            <ac:spMk id="3" creationId="{4D9CAEEC-5874-42B0-92B5-9222A846CAB0}"/>
          </ac:spMkLst>
        </pc:spChg>
        <pc:picChg chg="add mod">
          <ac:chgData name="Hon Eng" userId="f986ecbf998517c3" providerId="LiveId" clId="{900E7025-984D-4FDF-BED7-07EF05FA7A20}" dt="2020-06-28T04:43:28.850" v="767"/>
          <ac:picMkLst>
            <pc:docMk/>
            <pc:sldMk cId="3041892883" sldId="282"/>
            <ac:picMk id="18434" creationId="{DECEA6D4-78D2-41ED-AC01-5A99E3B0BF97}"/>
          </ac:picMkLst>
        </pc:picChg>
      </pc:sldChg>
      <pc:sldChg chg="addSp modSp new mod setBg">
        <pc:chgData name="Hon Eng" userId="f986ecbf998517c3" providerId="LiveId" clId="{900E7025-984D-4FDF-BED7-07EF05FA7A20}" dt="2020-06-28T08:42:02.003" v="1002" actId="255"/>
        <pc:sldMkLst>
          <pc:docMk/>
          <pc:sldMk cId="3232290988" sldId="283"/>
        </pc:sldMkLst>
        <pc:spChg chg="mod">
          <ac:chgData name="Hon Eng" userId="f986ecbf998517c3" providerId="LiveId" clId="{900E7025-984D-4FDF-BED7-07EF05FA7A20}" dt="2020-06-28T08:41:51.053" v="1001" actId="26606"/>
          <ac:spMkLst>
            <pc:docMk/>
            <pc:sldMk cId="3232290988" sldId="283"/>
            <ac:spMk id="2" creationId="{C7E2021D-E6AD-4957-B8F0-E882AB8D6292}"/>
          </ac:spMkLst>
        </pc:spChg>
        <pc:spChg chg="mod">
          <ac:chgData name="Hon Eng" userId="f986ecbf998517c3" providerId="LiveId" clId="{900E7025-984D-4FDF-BED7-07EF05FA7A20}" dt="2020-06-28T08:42:02.003" v="1002" actId="255"/>
          <ac:spMkLst>
            <pc:docMk/>
            <pc:sldMk cId="3232290988" sldId="283"/>
            <ac:spMk id="3" creationId="{7B332F52-2386-43A5-A475-470633785CB6}"/>
          </ac:spMkLst>
        </pc:spChg>
        <pc:spChg chg="add">
          <ac:chgData name="Hon Eng" userId="f986ecbf998517c3" providerId="LiveId" clId="{900E7025-984D-4FDF-BED7-07EF05FA7A20}" dt="2020-06-28T08:41:51.053" v="1001" actId="26606"/>
          <ac:spMkLst>
            <pc:docMk/>
            <pc:sldMk cId="3232290988" sldId="283"/>
            <ac:spMk id="8" creationId="{DE7FFD28-545C-4C88-A2E7-152FB234C92C}"/>
          </ac:spMkLst>
        </pc:spChg>
      </pc:sldChg>
      <pc:sldChg chg="addSp delSp modSp new del mod ord setBg">
        <pc:chgData name="Hon Eng" userId="f986ecbf998517c3" providerId="LiveId" clId="{900E7025-984D-4FDF-BED7-07EF05FA7A20}" dt="2020-06-28T08:40:41.905" v="999" actId="2696"/>
        <pc:sldMkLst>
          <pc:docMk/>
          <pc:sldMk cId="33289309" sldId="284"/>
        </pc:sldMkLst>
        <pc:spChg chg="mod ord">
          <ac:chgData name="Hon Eng" userId="f986ecbf998517c3" providerId="LiveId" clId="{900E7025-984D-4FDF-BED7-07EF05FA7A20}" dt="2020-06-28T08:38:27.604" v="994" actId="26606"/>
          <ac:spMkLst>
            <pc:docMk/>
            <pc:sldMk cId="33289309" sldId="284"/>
            <ac:spMk id="2" creationId="{9DE7ED28-6D95-45A6-86E8-98E2DB219F14}"/>
          </ac:spMkLst>
        </pc:spChg>
        <pc:spChg chg="del mod">
          <ac:chgData name="Hon Eng" userId="f986ecbf998517c3" providerId="LiveId" clId="{900E7025-984D-4FDF-BED7-07EF05FA7A20}" dt="2020-06-28T04:35:46.578" v="699"/>
          <ac:spMkLst>
            <pc:docMk/>
            <pc:sldMk cId="33289309" sldId="284"/>
            <ac:spMk id="3" creationId="{E65DA4E7-31D3-41BE-8394-9EA96811239E}"/>
          </ac:spMkLst>
        </pc:spChg>
        <pc:spChg chg="add del">
          <ac:chgData name="Hon Eng" userId="f986ecbf998517c3" providerId="LiveId" clId="{900E7025-984D-4FDF-BED7-07EF05FA7A20}" dt="2020-06-28T08:38:27.604" v="994" actId="26606"/>
          <ac:spMkLst>
            <pc:docMk/>
            <pc:sldMk cId="33289309" sldId="284"/>
            <ac:spMk id="71" creationId="{37C89E4B-3C9F-44B9-8B86-D9E3D112D8EC}"/>
          </ac:spMkLst>
        </pc:spChg>
        <pc:spChg chg="add">
          <ac:chgData name="Hon Eng" userId="f986ecbf998517c3" providerId="LiveId" clId="{900E7025-984D-4FDF-BED7-07EF05FA7A20}" dt="2020-06-28T08:38:27.604" v="994" actId="26606"/>
          <ac:spMkLst>
            <pc:docMk/>
            <pc:sldMk cId="33289309" sldId="284"/>
            <ac:spMk id="137" creationId="{5AAE9118-0436-4488-AC4A-C14DF6A7B6B1}"/>
          </ac:spMkLst>
        </pc:spChg>
        <pc:spChg chg="add">
          <ac:chgData name="Hon Eng" userId="f986ecbf998517c3" providerId="LiveId" clId="{900E7025-984D-4FDF-BED7-07EF05FA7A20}" dt="2020-06-28T08:38:27.604" v="994" actId="26606"/>
          <ac:spMkLst>
            <pc:docMk/>
            <pc:sldMk cId="33289309" sldId="284"/>
            <ac:spMk id="139" creationId="{07A0C51E-5464-4470-855E-CA530A59BF98}"/>
          </ac:spMkLst>
        </pc:spChg>
        <pc:spChg chg="add">
          <ac:chgData name="Hon Eng" userId="f986ecbf998517c3" providerId="LiveId" clId="{900E7025-984D-4FDF-BED7-07EF05FA7A20}" dt="2020-06-28T08:38:27.604" v="994" actId="26606"/>
          <ac:spMkLst>
            <pc:docMk/>
            <pc:sldMk cId="33289309" sldId="284"/>
            <ac:spMk id="16390" creationId="{65A30803-ADAC-4449-B57D-99F9132F8360}"/>
          </ac:spMkLst>
        </pc:spChg>
        <pc:picChg chg="add mod ord">
          <ac:chgData name="Hon Eng" userId="f986ecbf998517c3" providerId="LiveId" clId="{900E7025-984D-4FDF-BED7-07EF05FA7A20}" dt="2020-06-28T08:38:27.604" v="994" actId="26606"/>
          <ac:picMkLst>
            <pc:docMk/>
            <pc:sldMk cId="33289309" sldId="284"/>
            <ac:picMk id="16386" creationId="{50A1FFC6-7797-46EA-9937-7F77905659A5}"/>
          </ac:picMkLst>
        </pc:picChg>
        <pc:cxnChg chg="add del">
          <ac:chgData name="Hon Eng" userId="f986ecbf998517c3" providerId="LiveId" clId="{900E7025-984D-4FDF-BED7-07EF05FA7A20}" dt="2020-06-28T08:38:27.604" v="994" actId="26606"/>
          <ac:cxnSpMkLst>
            <pc:docMk/>
            <pc:sldMk cId="33289309" sldId="284"/>
            <ac:cxnSpMk id="73" creationId="{AA2EAA10-076F-46BD-8F0F-B9A2FB77A85C}"/>
          </ac:cxnSpMkLst>
        </pc:cxnChg>
        <pc:cxnChg chg="add del">
          <ac:chgData name="Hon Eng" userId="f986ecbf998517c3" providerId="LiveId" clId="{900E7025-984D-4FDF-BED7-07EF05FA7A20}" dt="2020-06-28T08:38:27.604" v="994" actId="26606"/>
          <ac:cxnSpMkLst>
            <pc:docMk/>
            <pc:sldMk cId="33289309" sldId="284"/>
            <ac:cxnSpMk id="75" creationId="{D891E407-403B-4764-86C9-33A56D3BCAA3}"/>
          </ac:cxnSpMkLst>
        </pc:cxnChg>
      </pc:sldChg>
      <pc:sldChg chg="addSp modSp new mod setBg">
        <pc:chgData name="Hon Eng" userId="f986ecbf998517c3" providerId="LiveId" clId="{900E7025-984D-4FDF-BED7-07EF05FA7A20}" dt="2020-06-28T08:42:19.451" v="1004" actId="255"/>
        <pc:sldMkLst>
          <pc:docMk/>
          <pc:sldMk cId="2750726056" sldId="285"/>
        </pc:sldMkLst>
        <pc:spChg chg="mod">
          <ac:chgData name="Hon Eng" userId="f986ecbf998517c3" providerId="LiveId" clId="{900E7025-984D-4FDF-BED7-07EF05FA7A20}" dt="2020-06-28T08:42:08.934" v="1003" actId="26606"/>
          <ac:spMkLst>
            <pc:docMk/>
            <pc:sldMk cId="2750726056" sldId="285"/>
            <ac:spMk id="2" creationId="{9E5A61B6-3ED1-428D-999A-212049E5161A}"/>
          </ac:spMkLst>
        </pc:spChg>
        <pc:spChg chg="mod">
          <ac:chgData name="Hon Eng" userId="f986ecbf998517c3" providerId="LiveId" clId="{900E7025-984D-4FDF-BED7-07EF05FA7A20}" dt="2020-06-28T08:42:19.451" v="1004" actId="255"/>
          <ac:spMkLst>
            <pc:docMk/>
            <pc:sldMk cId="2750726056" sldId="285"/>
            <ac:spMk id="3" creationId="{7859E5DC-40B6-4F6C-85F4-26E73E5DC694}"/>
          </ac:spMkLst>
        </pc:spChg>
        <pc:spChg chg="add">
          <ac:chgData name="Hon Eng" userId="f986ecbf998517c3" providerId="LiveId" clId="{900E7025-984D-4FDF-BED7-07EF05FA7A20}" dt="2020-06-28T08:42:08.934" v="1003" actId="26606"/>
          <ac:spMkLst>
            <pc:docMk/>
            <pc:sldMk cId="2750726056" sldId="285"/>
            <ac:spMk id="8" creationId="{DE7FFD28-545C-4C88-A2E7-152FB234C92C}"/>
          </ac:spMkLst>
        </pc:spChg>
      </pc:sldChg>
      <pc:sldChg chg="addSp delSp modSp new mod modTransition setBg">
        <pc:chgData name="Hon Eng" userId="f986ecbf998517c3" providerId="LiveId" clId="{900E7025-984D-4FDF-BED7-07EF05FA7A20}" dt="2020-06-28T16:51:13.729" v="1088"/>
        <pc:sldMkLst>
          <pc:docMk/>
          <pc:sldMk cId="1313472157" sldId="286"/>
        </pc:sldMkLst>
        <pc:spChg chg="mod">
          <ac:chgData name="Hon Eng" userId="f986ecbf998517c3" providerId="LiveId" clId="{900E7025-984D-4FDF-BED7-07EF05FA7A20}" dt="2020-06-28T08:14:03.415" v="863" actId="20577"/>
          <ac:spMkLst>
            <pc:docMk/>
            <pc:sldMk cId="1313472157" sldId="286"/>
            <ac:spMk id="2" creationId="{707C9153-67A1-4B49-AAF1-9B3B17497DEC}"/>
          </ac:spMkLst>
        </pc:spChg>
        <pc:spChg chg="del mod">
          <ac:chgData name="Hon Eng" userId="f986ecbf998517c3" providerId="LiveId" clId="{900E7025-984D-4FDF-BED7-07EF05FA7A20}" dt="2020-06-28T08:11:56.017" v="858"/>
          <ac:spMkLst>
            <pc:docMk/>
            <pc:sldMk cId="1313472157" sldId="286"/>
            <ac:spMk id="3" creationId="{71A0812F-524E-4C9B-9B5A-8B7B38CDB3F1}"/>
          </ac:spMkLst>
        </pc:spChg>
        <pc:spChg chg="add del">
          <ac:chgData name="Hon Eng" userId="f986ecbf998517c3" providerId="LiveId" clId="{900E7025-984D-4FDF-BED7-07EF05FA7A20}" dt="2020-06-28T08:13:32.190" v="862" actId="26606"/>
          <ac:spMkLst>
            <pc:docMk/>
            <pc:sldMk cId="1313472157" sldId="286"/>
            <ac:spMk id="71" creationId="{16C5FA50-8D52-4617-AF91-5C7B1C8352F1}"/>
          </ac:spMkLst>
        </pc:spChg>
        <pc:spChg chg="add del">
          <ac:chgData name="Hon Eng" userId="f986ecbf998517c3" providerId="LiveId" clId="{900E7025-984D-4FDF-BED7-07EF05FA7A20}" dt="2020-06-28T08:13:32.190" v="862" actId="26606"/>
          <ac:spMkLst>
            <pc:docMk/>
            <pc:sldMk cId="1313472157" sldId="286"/>
            <ac:spMk id="73" creationId="{E223798C-12AD-4B0C-A50C-D676347D67CF}"/>
          </ac:spMkLst>
        </pc:spChg>
        <pc:spChg chg="add">
          <ac:chgData name="Hon Eng" userId="f986ecbf998517c3" providerId="LiveId" clId="{900E7025-984D-4FDF-BED7-07EF05FA7A20}" dt="2020-06-28T08:13:32.190" v="862" actId="26606"/>
          <ac:spMkLst>
            <pc:docMk/>
            <pc:sldMk cId="1313472157" sldId="286"/>
            <ac:spMk id="135" creationId="{16C5FA50-8D52-4617-AF91-5C7B1C8352F1}"/>
          </ac:spMkLst>
        </pc:spChg>
        <pc:spChg chg="add">
          <ac:chgData name="Hon Eng" userId="f986ecbf998517c3" providerId="LiveId" clId="{900E7025-984D-4FDF-BED7-07EF05FA7A20}" dt="2020-06-28T08:13:32.190" v="862" actId="26606"/>
          <ac:spMkLst>
            <pc:docMk/>
            <pc:sldMk cId="1313472157" sldId="286"/>
            <ac:spMk id="137" creationId="{E223798C-12AD-4B0C-A50C-D676347D67CF}"/>
          </ac:spMkLst>
        </pc:spChg>
        <pc:picChg chg="add mod">
          <ac:chgData name="Hon Eng" userId="f986ecbf998517c3" providerId="LiveId" clId="{900E7025-984D-4FDF-BED7-07EF05FA7A20}" dt="2020-06-28T08:12:03.534" v="859" actId="26606"/>
          <ac:picMkLst>
            <pc:docMk/>
            <pc:sldMk cId="1313472157" sldId="286"/>
            <ac:picMk id="1026" creationId="{E655AD2D-65B2-42D3-8CE9-2835A4838FC0}"/>
          </ac:picMkLst>
        </pc:picChg>
      </pc:sldChg>
      <pc:sldChg chg="modSp new mod modTransition">
        <pc:chgData name="Hon Eng" userId="f986ecbf998517c3" providerId="LiveId" clId="{900E7025-984D-4FDF-BED7-07EF05FA7A20}" dt="2020-06-28T16:51:24.801" v="1089"/>
        <pc:sldMkLst>
          <pc:docMk/>
          <pc:sldMk cId="3586694791" sldId="287"/>
        </pc:sldMkLst>
        <pc:spChg chg="mod">
          <ac:chgData name="Hon Eng" userId="f986ecbf998517c3" providerId="LiveId" clId="{900E7025-984D-4FDF-BED7-07EF05FA7A20}" dt="2020-06-28T08:17:09.172" v="903" actId="122"/>
          <ac:spMkLst>
            <pc:docMk/>
            <pc:sldMk cId="3586694791" sldId="287"/>
            <ac:spMk id="2" creationId="{6C4116CB-B39F-4B72-A130-E70E25B6FF2E}"/>
          </ac:spMkLst>
        </pc:spChg>
        <pc:spChg chg="mod">
          <ac:chgData name="Hon Eng" userId="f986ecbf998517c3" providerId="LiveId" clId="{900E7025-984D-4FDF-BED7-07EF05FA7A20}" dt="2020-06-28T08:16:04.620" v="877" actId="27636"/>
          <ac:spMkLst>
            <pc:docMk/>
            <pc:sldMk cId="3586694791" sldId="287"/>
            <ac:spMk id="3" creationId="{632C616F-4C49-41BF-B6A7-4591FB24EC16}"/>
          </ac:spMkLst>
        </pc:spChg>
      </pc:sldChg>
      <pc:sldChg chg="modSp new mod modTransition">
        <pc:chgData name="Hon Eng" userId="f986ecbf998517c3" providerId="LiveId" clId="{900E7025-984D-4FDF-BED7-07EF05FA7A20}" dt="2020-06-28T16:51:28.167" v="1090"/>
        <pc:sldMkLst>
          <pc:docMk/>
          <pc:sldMk cId="1595151464" sldId="288"/>
        </pc:sldMkLst>
        <pc:spChg chg="mod">
          <ac:chgData name="Hon Eng" userId="f986ecbf998517c3" providerId="LiveId" clId="{900E7025-984D-4FDF-BED7-07EF05FA7A20}" dt="2020-06-28T08:18:56.416" v="918" actId="27636"/>
          <ac:spMkLst>
            <pc:docMk/>
            <pc:sldMk cId="1595151464" sldId="288"/>
            <ac:spMk id="2" creationId="{A0351FEE-E28D-4EFE-B8BB-A9DF2F31DCB8}"/>
          </ac:spMkLst>
        </pc:spChg>
        <pc:spChg chg="mod">
          <ac:chgData name="Hon Eng" userId="f986ecbf998517c3" providerId="LiveId" clId="{900E7025-984D-4FDF-BED7-07EF05FA7A20}" dt="2020-06-28T08:18:31.848" v="909" actId="255"/>
          <ac:spMkLst>
            <pc:docMk/>
            <pc:sldMk cId="1595151464" sldId="288"/>
            <ac:spMk id="3" creationId="{100A0E42-B194-4977-BCA8-D81F4304DB0D}"/>
          </ac:spMkLst>
        </pc:spChg>
      </pc:sldChg>
      <pc:sldChg chg="addSp delSp modSp new mod modTransition setBg setClrOvrMap">
        <pc:chgData name="Hon Eng" userId="f986ecbf998517c3" providerId="LiveId" clId="{900E7025-984D-4FDF-BED7-07EF05FA7A20}" dt="2020-06-28T16:51:33.403" v="1091"/>
        <pc:sldMkLst>
          <pc:docMk/>
          <pc:sldMk cId="82957196" sldId="289"/>
        </pc:sldMkLst>
        <pc:spChg chg="mod ord">
          <ac:chgData name="Hon Eng" userId="f986ecbf998517c3" providerId="LiveId" clId="{900E7025-984D-4FDF-BED7-07EF05FA7A20}" dt="2020-06-28T08:27:14.953" v="942" actId="26606"/>
          <ac:spMkLst>
            <pc:docMk/>
            <pc:sldMk cId="82957196" sldId="289"/>
            <ac:spMk id="2" creationId="{C9BCBB10-56AC-4718-8CEE-62088CFC59F4}"/>
          </ac:spMkLst>
        </pc:spChg>
        <pc:spChg chg="del mod">
          <ac:chgData name="Hon Eng" userId="f986ecbf998517c3" providerId="LiveId" clId="{900E7025-984D-4FDF-BED7-07EF05FA7A20}" dt="2020-06-28T08:25:44.943" v="931"/>
          <ac:spMkLst>
            <pc:docMk/>
            <pc:sldMk cId="82957196" sldId="289"/>
            <ac:spMk id="3" creationId="{B4CA7B3F-E7E9-4DD9-A1C6-6576EBED01B6}"/>
          </ac:spMkLst>
        </pc:spChg>
        <pc:spChg chg="add del">
          <ac:chgData name="Hon Eng" userId="f986ecbf998517c3" providerId="LiveId" clId="{900E7025-984D-4FDF-BED7-07EF05FA7A20}" dt="2020-06-28T08:27:00.904" v="937" actId="26606"/>
          <ac:spMkLst>
            <pc:docMk/>
            <pc:sldMk cId="82957196" sldId="289"/>
            <ac:spMk id="71" creationId="{16C5FA50-8D52-4617-AF91-5C7B1C8352F1}"/>
          </ac:spMkLst>
        </pc:spChg>
        <pc:spChg chg="add del">
          <ac:chgData name="Hon Eng" userId="f986ecbf998517c3" providerId="LiveId" clId="{900E7025-984D-4FDF-BED7-07EF05FA7A20}" dt="2020-06-28T08:27:00.904" v="937" actId="26606"/>
          <ac:spMkLst>
            <pc:docMk/>
            <pc:sldMk cId="82957196" sldId="289"/>
            <ac:spMk id="73" creationId="{E223798C-12AD-4B0C-A50C-D676347D67CF}"/>
          </ac:spMkLst>
        </pc:spChg>
        <pc:spChg chg="add del">
          <ac:chgData name="Hon Eng" userId="f986ecbf998517c3" providerId="LiveId" clId="{900E7025-984D-4FDF-BED7-07EF05FA7A20}" dt="2020-06-28T08:27:08.057" v="939" actId="26606"/>
          <ac:spMkLst>
            <pc:docMk/>
            <pc:sldMk cId="82957196" sldId="289"/>
            <ac:spMk id="2052" creationId="{37C89E4B-3C9F-44B9-8B86-D9E3D112D8EC}"/>
          </ac:spMkLst>
        </pc:spChg>
        <pc:spChg chg="add del">
          <ac:chgData name="Hon Eng" userId="f986ecbf998517c3" providerId="LiveId" clId="{900E7025-984D-4FDF-BED7-07EF05FA7A20}" dt="2020-06-28T08:27:14.944" v="941" actId="26606"/>
          <ac:spMkLst>
            <pc:docMk/>
            <pc:sldMk cId="82957196" sldId="289"/>
            <ac:spMk id="2054" creationId="{AF6E4011-F36B-4DD9-8C95-517D9E5D4755}"/>
          </ac:spMkLst>
        </pc:spChg>
        <pc:spChg chg="add del">
          <ac:chgData name="Hon Eng" userId="f986ecbf998517c3" providerId="LiveId" clId="{900E7025-984D-4FDF-BED7-07EF05FA7A20}" dt="2020-06-28T08:27:14.944" v="941" actId="26606"/>
          <ac:spMkLst>
            <pc:docMk/>
            <pc:sldMk cId="82957196" sldId="289"/>
            <ac:spMk id="2055" creationId="{9B76D444-2756-434F-AE61-96D69830C13E}"/>
          </ac:spMkLst>
        </pc:spChg>
        <pc:spChg chg="add del">
          <ac:chgData name="Hon Eng" userId="f986ecbf998517c3" providerId="LiveId" clId="{900E7025-984D-4FDF-BED7-07EF05FA7A20}" dt="2020-06-28T08:27:14.944" v="941" actId="26606"/>
          <ac:spMkLst>
            <pc:docMk/>
            <pc:sldMk cId="82957196" sldId="289"/>
            <ac:spMk id="2056" creationId="{A27B6159-7734-4564-9E0F-C4BC43C36E52}"/>
          </ac:spMkLst>
        </pc:spChg>
        <pc:spChg chg="add">
          <ac:chgData name="Hon Eng" userId="f986ecbf998517c3" providerId="LiveId" clId="{900E7025-984D-4FDF-BED7-07EF05FA7A20}" dt="2020-06-28T08:27:14.953" v="942" actId="26606"/>
          <ac:spMkLst>
            <pc:docMk/>
            <pc:sldMk cId="82957196" sldId="289"/>
            <ac:spMk id="2058" creationId="{16C5FA50-8D52-4617-AF91-5C7B1C8352F1}"/>
          </ac:spMkLst>
        </pc:spChg>
        <pc:spChg chg="add">
          <ac:chgData name="Hon Eng" userId="f986ecbf998517c3" providerId="LiveId" clId="{900E7025-984D-4FDF-BED7-07EF05FA7A20}" dt="2020-06-28T08:27:14.953" v="942" actId="26606"/>
          <ac:spMkLst>
            <pc:docMk/>
            <pc:sldMk cId="82957196" sldId="289"/>
            <ac:spMk id="2059" creationId="{E223798C-12AD-4B0C-A50C-D676347D67CF}"/>
          </ac:spMkLst>
        </pc:spChg>
        <pc:picChg chg="add mod">
          <ac:chgData name="Hon Eng" userId="f986ecbf998517c3" providerId="LiveId" clId="{900E7025-984D-4FDF-BED7-07EF05FA7A20}" dt="2020-06-28T08:27:14.953" v="942" actId="26606"/>
          <ac:picMkLst>
            <pc:docMk/>
            <pc:sldMk cId="82957196" sldId="289"/>
            <ac:picMk id="2050" creationId="{217049BA-4BBF-424C-9522-E8E410358133}"/>
          </ac:picMkLst>
        </pc:picChg>
        <pc:cxnChg chg="add del">
          <ac:chgData name="Hon Eng" userId="f986ecbf998517c3" providerId="LiveId" clId="{900E7025-984D-4FDF-BED7-07EF05FA7A20}" dt="2020-06-28T08:27:08.057" v="939" actId="26606"/>
          <ac:cxnSpMkLst>
            <pc:docMk/>
            <pc:sldMk cId="82957196" sldId="289"/>
            <ac:cxnSpMk id="75" creationId="{D891E407-403B-4764-86C9-33A56D3BCAA3}"/>
          </ac:cxnSpMkLst>
        </pc:cxnChg>
        <pc:cxnChg chg="add del">
          <ac:chgData name="Hon Eng" userId="f986ecbf998517c3" providerId="LiveId" clId="{900E7025-984D-4FDF-BED7-07EF05FA7A20}" dt="2020-06-28T08:27:14.944" v="941" actId="26606"/>
          <ac:cxnSpMkLst>
            <pc:docMk/>
            <pc:sldMk cId="82957196" sldId="289"/>
            <ac:cxnSpMk id="77" creationId="{E2FFB46B-05BC-4950-B18A-9593FDAE6ED7}"/>
          </ac:cxnSpMkLst>
        </pc:cxnChg>
        <pc:cxnChg chg="add del">
          <ac:chgData name="Hon Eng" userId="f986ecbf998517c3" providerId="LiveId" clId="{900E7025-984D-4FDF-BED7-07EF05FA7A20}" dt="2020-06-28T08:27:08.057" v="939" actId="26606"/>
          <ac:cxnSpMkLst>
            <pc:docMk/>
            <pc:sldMk cId="82957196" sldId="289"/>
            <ac:cxnSpMk id="2053" creationId="{AA2EAA10-076F-46BD-8F0F-B9A2FB77A85C}"/>
          </ac:cxnSpMkLst>
        </pc:cxnChg>
      </pc:sldChg>
      <pc:sldChg chg="addSp delSp modSp new mod">
        <pc:chgData name="Hon Eng" userId="f986ecbf998517c3" providerId="LiveId" clId="{900E7025-984D-4FDF-BED7-07EF05FA7A20}" dt="2020-06-28T08:40:59.800" v="1000" actId="122"/>
        <pc:sldMkLst>
          <pc:docMk/>
          <pc:sldMk cId="268201510" sldId="290"/>
        </pc:sldMkLst>
        <pc:spChg chg="mod">
          <ac:chgData name="Hon Eng" userId="f986ecbf998517c3" providerId="LiveId" clId="{900E7025-984D-4FDF-BED7-07EF05FA7A20}" dt="2020-06-28T08:40:59.800" v="1000" actId="122"/>
          <ac:spMkLst>
            <pc:docMk/>
            <pc:sldMk cId="268201510" sldId="290"/>
            <ac:spMk id="2" creationId="{C0604AA5-08B3-4C8B-95FC-2BA1E8A5FA74}"/>
          </ac:spMkLst>
        </pc:spChg>
        <pc:spChg chg="del mod">
          <ac:chgData name="Hon Eng" userId="f986ecbf998517c3" providerId="LiveId" clId="{900E7025-984D-4FDF-BED7-07EF05FA7A20}" dt="2020-06-28T08:40:14.919" v="997"/>
          <ac:spMkLst>
            <pc:docMk/>
            <pc:sldMk cId="268201510" sldId="290"/>
            <ac:spMk id="3" creationId="{66264EC2-868E-49EF-8EBB-30B75F85A83B}"/>
          </ac:spMkLst>
        </pc:spChg>
        <pc:picChg chg="add mod">
          <ac:chgData name="Hon Eng" userId="f986ecbf998517c3" providerId="LiveId" clId="{900E7025-984D-4FDF-BED7-07EF05FA7A20}" dt="2020-06-28T08:40:14.919" v="997"/>
          <ac:picMkLst>
            <pc:docMk/>
            <pc:sldMk cId="268201510" sldId="290"/>
            <ac:picMk id="3074" creationId="{2E43E53F-451B-45B8-83C4-57927B0868E2}"/>
          </ac:picMkLst>
        </pc:picChg>
      </pc:sldChg>
      <pc:sldChg chg="addSp delSp modSp new mod setBg">
        <pc:chgData name="Hon Eng" userId="f986ecbf998517c3" providerId="LiveId" clId="{900E7025-984D-4FDF-BED7-07EF05FA7A20}" dt="2020-06-28T08:51:18.289" v="1048" actId="20577"/>
        <pc:sldMkLst>
          <pc:docMk/>
          <pc:sldMk cId="3055266667" sldId="291"/>
        </pc:sldMkLst>
        <pc:spChg chg="mod">
          <ac:chgData name="Hon Eng" userId="f986ecbf998517c3" providerId="LiveId" clId="{900E7025-984D-4FDF-BED7-07EF05FA7A20}" dt="2020-06-28T08:50:26.133" v="1040" actId="26606"/>
          <ac:spMkLst>
            <pc:docMk/>
            <pc:sldMk cId="3055266667" sldId="291"/>
            <ac:spMk id="2" creationId="{B648C069-54B1-41E7-8C46-D227D4C56899}"/>
          </ac:spMkLst>
        </pc:spChg>
        <pc:spChg chg="mod">
          <ac:chgData name="Hon Eng" userId="f986ecbf998517c3" providerId="LiveId" clId="{900E7025-984D-4FDF-BED7-07EF05FA7A20}" dt="2020-06-28T08:51:18.289" v="1048" actId="20577"/>
          <ac:spMkLst>
            <pc:docMk/>
            <pc:sldMk cId="3055266667" sldId="291"/>
            <ac:spMk id="3" creationId="{CE2F183B-3FC1-448C-80B7-A82D81994EB4}"/>
          </ac:spMkLst>
        </pc:spChg>
        <pc:spChg chg="add del">
          <ac:chgData name="Hon Eng" userId="f986ecbf998517c3" providerId="LiveId" clId="{900E7025-984D-4FDF-BED7-07EF05FA7A20}" dt="2020-06-28T08:50:26.110" v="1039" actId="26606"/>
          <ac:spMkLst>
            <pc:docMk/>
            <pc:sldMk cId="3055266667" sldId="291"/>
            <ac:spMk id="8" creationId="{488333BA-AE6E-427A-9B16-A39C8073F4EB}"/>
          </ac:spMkLst>
        </pc:spChg>
        <pc:spChg chg="add del">
          <ac:chgData name="Hon Eng" userId="f986ecbf998517c3" providerId="LiveId" clId="{900E7025-984D-4FDF-BED7-07EF05FA7A20}" dt="2020-06-28T08:50:26.110" v="1039" actId="26606"/>
          <ac:spMkLst>
            <pc:docMk/>
            <pc:sldMk cId="3055266667" sldId="291"/>
            <ac:spMk id="10" creationId="{F98ED85F-DCEE-4B50-802E-71A6E3E12B04}"/>
          </ac:spMkLst>
        </pc:spChg>
        <pc:spChg chg="add">
          <ac:chgData name="Hon Eng" userId="f986ecbf998517c3" providerId="LiveId" clId="{900E7025-984D-4FDF-BED7-07EF05FA7A20}" dt="2020-06-28T08:50:26.133" v="1040" actId="26606"/>
          <ac:spMkLst>
            <pc:docMk/>
            <pc:sldMk cId="3055266667" sldId="291"/>
            <ac:spMk id="12" creationId="{9DECDBF4-02B6-4BB4-B65B-B8107AD6A9E8}"/>
          </ac:spMkLst>
        </pc:spChg>
        <pc:spChg chg="add">
          <ac:chgData name="Hon Eng" userId="f986ecbf998517c3" providerId="LiveId" clId="{900E7025-984D-4FDF-BED7-07EF05FA7A20}" dt="2020-06-28T08:50:26.133" v="1040" actId="26606"/>
          <ac:spMkLst>
            <pc:docMk/>
            <pc:sldMk cId="3055266667" sldId="291"/>
            <ac:spMk id="13" creationId="{CBB2B1F0-0DD6-4744-9A46-7A344FB48E40}"/>
          </ac:spMkLst>
        </pc:spChg>
        <pc:spChg chg="add">
          <ac:chgData name="Hon Eng" userId="f986ecbf998517c3" providerId="LiveId" clId="{900E7025-984D-4FDF-BED7-07EF05FA7A20}" dt="2020-06-28T08:50:26.133" v="1040" actId="26606"/>
          <ac:spMkLst>
            <pc:docMk/>
            <pc:sldMk cId="3055266667" sldId="291"/>
            <ac:spMk id="14" creationId="{52D502E5-F6B4-4D58-B4AE-FC466FF15EE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B5103-5CA9-455D-8A4E-A8046C2E58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36ACEF-1588-4B27-B504-688262F325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F7E109-F578-4E31-93EB-77BE4193384C}"/>
              </a:ext>
            </a:extLst>
          </p:cNvPr>
          <p:cNvSpPr>
            <a:spLocks noGrp="1"/>
          </p:cNvSpPr>
          <p:nvPr>
            <p:ph type="dt" sz="half" idx="10"/>
          </p:nvPr>
        </p:nvSpPr>
        <p:spPr/>
        <p:txBody>
          <a:bodyPr/>
          <a:lstStyle/>
          <a:p>
            <a:fld id="{E1048062-4441-4FF0-B792-3A5EDFCB2C56}" type="datetimeFigureOut">
              <a:rPr lang="en-US" smtClean="0"/>
              <a:t>6/28/2020</a:t>
            </a:fld>
            <a:endParaRPr lang="en-US"/>
          </a:p>
        </p:txBody>
      </p:sp>
      <p:sp>
        <p:nvSpPr>
          <p:cNvPr id="5" name="Footer Placeholder 4">
            <a:extLst>
              <a:ext uri="{FF2B5EF4-FFF2-40B4-BE49-F238E27FC236}">
                <a16:creationId xmlns:a16="http://schemas.microsoft.com/office/drawing/2014/main" id="{043C049A-654E-4211-B958-0F1D2B7A3C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3D7F0F-4731-4B22-85A5-AA1A2DEA2D02}"/>
              </a:ext>
            </a:extLst>
          </p:cNvPr>
          <p:cNvSpPr>
            <a:spLocks noGrp="1"/>
          </p:cNvSpPr>
          <p:nvPr>
            <p:ph type="sldNum" sz="quarter" idx="12"/>
          </p:nvPr>
        </p:nvSpPr>
        <p:spPr/>
        <p:txBody>
          <a:bodyPr/>
          <a:lstStyle/>
          <a:p>
            <a:fld id="{AF9B1514-C991-44E1-9F02-5CCFCA0927F6}" type="slidenum">
              <a:rPr lang="en-US" smtClean="0"/>
              <a:t>‹#›</a:t>
            </a:fld>
            <a:endParaRPr lang="en-US"/>
          </a:p>
        </p:txBody>
      </p:sp>
    </p:spTree>
    <p:extLst>
      <p:ext uri="{BB962C8B-B14F-4D97-AF65-F5344CB8AC3E}">
        <p14:creationId xmlns:p14="http://schemas.microsoft.com/office/powerpoint/2010/main" val="3502787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7F1FC-19AA-4411-B266-45A8AF666F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380793-117D-4B55-AABB-C41FF7B763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005051-2507-426C-8504-08BFBEB38E91}"/>
              </a:ext>
            </a:extLst>
          </p:cNvPr>
          <p:cNvSpPr>
            <a:spLocks noGrp="1"/>
          </p:cNvSpPr>
          <p:nvPr>
            <p:ph type="dt" sz="half" idx="10"/>
          </p:nvPr>
        </p:nvSpPr>
        <p:spPr/>
        <p:txBody>
          <a:bodyPr/>
          <a:lstStyle/>
          <a:p>
            <a:fld id="{E1048062-4441-4FF0-B792-3A5EDFCB2C56}" type="datetimeFigureOut">
              <a:rPr lang="en-US" smtClean="0"/>
              <a:t>6/28/2020</a:t>
            </a:fld>
            <a:endParaRPr lang="en-US"/>
          </a:p>
        </p:txBody>
      </p:sp>
      <p:sp>
        <p:nvSpPr>
          <p:cNvPr id="5" name="Footer Placeholder 4">
            <a:extLst>
              <a:ext uri="{FF2B5EF4-FFF2-40B4-BE49-F238E27FC236}">
                <a16:creationId xmlns:a16="http://schemas.microsoft.com/office/drawing/2014/main" id="{22C75DEE-5A76-4E64-9295-335D45244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9CDEB-9C9D-44DA-8E69-A645B41840A5}"/>
              </a:ext>
            </a:extLst>
          </p:cNvPr>
          <p:cNvSpPr>
            <a:spLocks noGrp="1"/>
          </p:cNvSpPr>
          <p:nvPr>
            <p:ph type="sldNum" sz="quarter" idx="12"/>
          </p:nvPr>
        </p:nvSpPr>
        <p:spPr/>
        <p:txBody>
          <a:bodyPr/>
          <a:lstStyle/>
          <a:p>
            <a:fld id="{AF9B1514-C991-44E1-9F02-5CCFCA0927F6}" type="slidenum">
              <a:rPr lang="en-US" smtClean="0"/>
              <a:t>‹#›</a:t>
            </a:fld>
            <a:endParaRPr lang="en-US"/>
          </a:p>
        </p:txBody>
      </p:sp>
    </p:spTree>
    <p:extLst>
      <p:ext uri="{BB962C8B-B14F-4D97-AF65-F5344CB8AC3E}">
        <p14:creationId xmlns:p14="http://schemas.microsoft.com/office/powerpoint/2010/main" val="2289565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DAB394-0FDC-4C64-B95C-CF1CFF72FD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4BF4CD-AF53-485C-BFF1-2E3650AACA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57AA7E-684D-4E02-B0E1-12C6B5B0D98E}"/>
              </a:ext>
            </a:extLst>
          </p:cNvPr>
          <p:cNvSpPr>
            <a:spLocks noGrp="1"/>
          </p:cNvSpPr>
          <p:nvPr>
            <p:ph type="dt" sz="half" idx="10"/>
          </p:nvPr>
        </p:nvSpPr>
        <p:spPr/>
        <p:txBody>
          <a:bodyPr/>
          <a:lstStyle/>
          <a:p>
            <a:fld id="{E1048062-4441-4FF0-B792-3A5EDFCB2C56}" type="datetimeFigureOut">
              <a:rPr lang="en-US" smtClean="0"/>
              <a:t>6/28/2020</a:t>
            </a:fld>
            <a:endParaRPr lang="en-US"/>
          </a:p>
        </p:txBody>
      </p:sp>
      <p:sp>
        <p:nvSpPr>
          <p:cNvPr id="5" name="Footer Placeholder 4">
            <a:extLst>
              <a:ext uri="{FF2B5EF4-FFF2-40B4-BE49-F238E27FC236}">
                <a16:creationId xmlns:a16="http://schemas.microsoft.com/office/drawing/2014/main" id="{0FD83957-4C61-4729-AD3B-F20010BAAF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636AB7-9AC0-4D93-9C69-FE1FABCD6071}"/>
              </a:ext>
            </a:extLst>
          </p:cNvPr>
          <p:cNvSpPr>
            <a:spLocks noGrp="1"/>
          </p:cNvSpPr>
          <p:nvPr>
            <p:ph type="sldNum" sz="quarter" idx="12"/>
          </p:nvPr>
        </p:nvSpPr>
        <p:spPr/>
        <p:txBody>
          <a:bodyPr/>
          <a:lstStyle/>
          <a:p>
            <a:fld id="{AF9B1514-C991-44E1-9F02-5CCFCA0927F6}" type="slidenum">
              <a:rPr lang="en-US" smtClean="0"/>
              <a:t>‹#›</a:t>
            </a:fld>
            <a:endParaRPr lang="en-US"/>
          </a:p>
        </p:txBody>
      </p:sp>
    </p:spTree>
    <p:extLst>
      <p:ext uri="{BB962C8B-B14F-4D97-AF65-F5344CB8AC3E}">
        <p14:creationId xmlns:p14="http://schemas.microsoft.com/office/powerpoint/2010/main" val="2397765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8F162-F707-4840-9C3E-767580071C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30CC0D-785D-4E27-AEB3-B42351175F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72C98B-3898-47DE-ADA8-33AE2BB173CF}"/>
              </a:ext>
            </a:extLst>
          </p:cNvPr>
          <p:cNvSpPr>
            <a:spLocks noGrp="1"/>
          </p:cNvSpPr>
          <p:nvPr>
            <p:ph type="dt" sz="half" idx="10"/>
          </p:nvPr>
        </p:nvSpPr>
        <p:spPr/>
        <p:txBody>
          <a:bodyPr/>
          <a:lstStyle/>
          <a:p>
            <a:fld id="{E1048062-4441-4FF0-B792-3A5EDFCB2C56}" type="datetimeFigureOut">
              <a:rPr lang="en-US" smtClean="0"/>
              <a:t>6/28/2020</a:t>
            </a:fld>
            <a:endParaRPr lang="en-US"/>
          </a:p>
        </p:txBody>
      </p:sp>
      <p:sp>
        <p:nvSpPr>
          <p:cNvPr id="5" name="Footer Placeholder 4">
            <a:extLst>
              <a:ext uri="{FF2B5EF4-FFF2-40B4-BE49-F238E27FC236}">
                <a16:creationId xmlns:a16="http://schemas.microsoft.com/office/drawing/2014/main" id="{A1037B4A-6191-4BB6-969D-269C46308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D10267-944C-4F48-B676-CA4DCF335A85}"/>
              </a:ext>
            </a:extLst>
          </p:cNvPr>
          <p:cNvSpPr>
            <a:spLocks noGrp="1"/>
          </p:cNvSpPr>
          <p:nvPr>
            <p:ph type="sldNum" sz="quarter" idx="12"/>
          </p:nvPr>
        </p:nvSpPr>
        <p:spPr/>
        <p:txBody>
          <a:bodyPr/>
          <a:lstStyle/>
          <a:p>
            <a:fld id="{AF9B1514-C991-44E1-9F02-5CCFCA0927F6}" type="slidenum">
              <a:rPr lang="en-US" smtClean="0"/>
              <a:t>‹#›</a:t>
            </a:fld>
            <a:endParaRPr lang="en-US"/>
          </a:p>
        </p:txBody>
      </p:sp>
    </p:spTree>
    <p:extLst>
      <p:ext uri="{BB962C8B-B14F-4D97-AF65-F5344CB8AC3E}">
        <p14:creationId xmlns:p14="http://schemas.microsoft.com/office/powerpoint/2010/main" val="1424566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3FE97-F6D4-4563-9744-07DFD39002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FE7A50-8931-497A-BDD9-57BC2543DF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67D53E-8703-413D-9389-B41FFD3DB0CB}"/>
              </a:ext>
            </a:extLst>
          </p:cNvPr>
          <p:cNvSpPr>
            <a:spLocks noGrp="1"/>
          </p:cNvSpPr>
          <p:nvPr>
            <p:ph type="dt" sz="half" idx="10"/>
          </p:nvPr>
        </p:nvSpPr>
        <p:spPr/>
        <p:txBody>
          <a:bodyPr/>
          <a:lstStyle/>
          <a:p>
            <a:fld id="{E1048062-4441-4FF0-B792-3A5EDFCB2C56}" type="datetimeFigureOut">
              <a:rPr lang="en-US" smtClean="0"/>
              <a:t>6/28/2020</a:t>
            </a:fld>
            <a:endParaRPr lang="en-US"/>
          </a:p>
        </p:txBody>
      </p:sp>
      <p:sp>
        <p:nvSpPr>
          <p:cNvPr id="5" name="Footer Placeholder 4">
            <a:extLst>
              <a:ext uri="{FF2B5EF4-FFF2-40B4-BE49-F238E27FC236}">
                <a16:creationId xmlns:a16="http://schemas.microsoft.com/office/drawing/2014/main" id="{CE68C52C-225B-438B-BC8E-6D2B825C49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43677A-1E16-46A9-8B90-4862867A7BD8}"/>
              </a:ext>
            </a:extLst>
          </p:cNvPr>
          <p:cNvSpPr>
            <a:spLocks noGrp="1"/>
          </p:cNvSpPr>
          <p:nvPr>
            <p:ph type="sldNum" sz="quarter" idx="12"/>
          </p:nvPr>
        </p:nvSpPr>
        <p:spPr/>
        <p:txBody>
          <a:bodyPr/>
          <a:lstStyle/>
          <a:p>
            <a:fld id="{AF9B1514-C991-44E1-9F02-5CCFCA0927F6}" type="slidenum">
              <a:rPr lang="en-US" smtClean="0"/>
              <a:t>‹#›</a:t>
            </a:fld>
            <a:endParaRPr lang="en-US"/>
          </a:p>
        </p:txBody>
      </p:sp>
    </p:spTree>
    <p:extLst>
      <p:ext uri="{BB962C8B-B14F-4D97-AF65-F5344CB8AC3E}">
        <p14:creationId xmlns:p14="http://schemas.microsoft.com/office/powerpoint/2010/main" val="931713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28D46-014B-4EC1-8E64-B2B1DE83CC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F64DE0-EA06-4228-A531-E2FD5751AA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D0444C-E620-4001-B86A-CC1E743DA8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71D36C-A1E7-4577-B115-194CC533AC4B}"/>
              </a:ext>
            </a:extLst>
          </p:cNvPr>
          <p:cNvSpPr>
            <a:spLocks noGrp="1"/>
          </p:cNvSpPr>
          <p:nvPr>
            <p:ph type="dt" sz="half" idx="10"/>
          </p:nvPr>
        </p:nvSpPr>
        <p:spPr/>
        <p:txBody>
          <a:bodyPr/>
          <a:lstStyle/>
          <a:p>
            <a:fld id="{E1048062-4441-4FF0-B792-3A5EDFCB2C56}" type="datetimeFigureOut">
              <a:rPr lang="en-US" smtClean="0"/>
              <a:t>6/28/2020</a:t>
            </a:fld>
            <a:endParaRPr lang="en-US"/>
          </a:p>
        </p:txBody>
      </p:sp>
      <p:sp>
        <p:nvSpPr>
          <p:cNvPr id="6" name="Footer Placeholder 5">
            <a:extLst>
              <a:ext uri="{FF2B5EF4-FFF2-40B4-BE49-F238E27FC236}">
                <a16:creationId xmlns:a16="http://schemas.microsoft.com/office/drawing/2014/main" id="{9E506913-B2B5-4E4D-A0B3-58083F927D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49BBD0-D4BD-481C-A5B4-E7AD3774A2FC}"/>
              </a:ext>
            </a:extLst>
          </p:cNvPr>
          <p:cNvSpPr>
            <a:spLocks noGrp="1"/>
          </p:cNvSpPr>
          <p:nvPr>
            <p:ph type="sldNum" sz="quarter" idx="12"/>
          </p:nvPr>
        </p:nvSpPr>
        <p:spPr/>
        <p:txBody>
          <a:bodyPr/>
          <a:lstStyle/>
          <a:p>
            <a:fld id="{AF9B1514-C991-44E1-9F02-5CCFCA0927F6}" type="slidenum">
              <a:rPr lang="en-US" smtClean="0"/>
              <a:t>‹#›</a:t>
            </a:fld>
            <a:endParaRPr lang="en-US"/>
          </a:p>
        </p:txBody>
      </p:sp>
    </p:spTree>
    <p:extLst>
      <p:ext uri="{BB962C8B-B14F-4D97-AF65-F5344CB8AC3E}">
        <p14:creationId xmlns:p14="http://schemas.microsoft.com/office/powerpoint/2010/main" val="318132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8E9AA-C6C4-435D-A23F-78FFE8789C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5774F2-D5DA-4B92-824F-DF571C401E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44B0BD-A767-40CE-9220-C1D788A178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67F787-6A0A-4849-9CE7-16891827B5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E27291-042B-49C4-88F7-938138D244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2C1509-25EF-4952-9056-7C9C8FA6498D}"/>
              </a:ext>
            </a:extLst>
          </p:cNvPr>
          <p:cNvSpPr>
            <a:spLocks noGrp="1"/>
          </p:cNvSpPr>
          <p:nvPr>
            <p:ph type="dt" sz="half" idx="10"/>
          </p:nvPr>
        </p:nvSpPr>
        <p:spPr/>
        <p:txBody>
          <a:bodyPr/>
          <a:lstStyle/>
          <a:p>
            <a:fld id="{E1048062-4441-4FF0-B792-3A5EDFCB2C56}" type="datetimeFigureOut">
              <a:rPr lang="en-US" smtClean="0"/>
              <a:t>6/28/2020</a:t>
            </a:fld>
            <a:endParaRPr lang="en-US"/>
          </a:p>
        </p:txBody>
      </p:sp>
      <p:sp>
        <p:nvSpPr>
          <p:cNvPr id="8" name="Footer Placeholder 7">
            <a:extLst>
              <a:ext uri="{FF2B5EF4-FFF2-40B4-BE49-F238E27FC236}">
                <a16:creationId xmlns:a16="http://schemas.microsoft.com/office/drawing/2014/main" id="{EBB7E0B5-0571-484A-A43C-AF4F45A60C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DC1B7B-4D8F-4E23-BADF-7AA7426F9A67}"/>
              </a:ext>
            </a:extLst>
          </p:cNvPr>
          <p:cNvSpPr>
            <a:spLocks noGrp="1"/>
          </p:cNvSpPr>
          <p:nvPr>
            <p:ph type="sldNum" sz="quarter" idx="12"/>
          </p:nvPr>
        </p:nvSpPr>
        <p:spPr/>
        <p:txBody>
          <a:bodyPr/>
          <a:lstStyle/>
          <a:p>
            <a:fld id="{AF9B1514-C991-44E1-9F02-5CCFCA0927F6}" type="slidenum">
              <a:rPr lang="en-US" smtClean="0"/>
              <a:t>‹#›</a:t>
            </a:fld>
            <a:endParaRPr lang="en-US"/>
          </a:p>
        </p:txBody>
      </p:sp>
    </p:spTree>
    <p:extLst>
      <p:ext uri="{BB962C8B-B14F-4D97-AF65-F5344CB8AC3E}">
        <p14:creationId xmlns:p14="http://schemas.microsoft.com/office/powerpoint/2010/main" val="216743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99C66-E004-444D-A5EE-A876B20F76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481F35-1889-4F59-AF4F-FFF037F90630}"/>
              </a:ext>
            </a:extLst>
          </p:cNvPr>
          <p:cNvSpPr>
            <a:spLocks noGrp="1"/>
          </p:cNvSpPr>
          <p:nvPr>
            <p:ph type="dt" sz="half" idx="10"/>
          </p:nvPr>
        </p:nvSpPr>
        <p:spPr/>
        <p:txBody>
          <a:bodyPr/>
          <a:lstStyle/>
          <a:p>
            <a:fld id="{E1048062-4441-4FF0-B792-3A5EDFCB2C56}" type="datetimeFigureOut">
              <a:rPr lang="en-US" smtClean="0"/>
              <a:t>6/28/2020</a:t>
            </a:fld>
            <a:endParaRPr lang="en-US"/>
          </a:p>
        </p:txBody>
      </p:sp>
      <p:sp>
        <p:nvSpPr>
          <p:cNvPr id="4" name="Footer Placeholder 3">
            <a:extLst>
              <a:ext uri="{FF2B5EF4-FFF2-40B4-BE49-F238E27FC236}">
                <a16:creationId xmlns:a16="http://schemas.microsoft.com/office/drawing/2014/main" id="{4B1CEAB1-5057-4F56-AFE0-49E3CCD3BE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295EF2-D811-4D4D-A084-7B321D865C03}"/>
              </a:ext>
            </a:extLst>
          </p:cNvPr>
          <p:cNvSpPr>
            <a:spLocks noGrp="1"/>
          </p:cNvSpPr>
          <p:nvPr>
            <p:ph type="sldNum" sz="quarter" idx="12"/>
          </p:nvPr>
        </p:nvSpPr>
        <p:spPr/>
        <p:txBody>
          <a:bodyPr/>
          <a:lstStyle/>
          <a:p>
            <a:fld id="{AF9B1514-C991-44E1-9F02-5CCFCA0927F6}" type="slidenum">
              <a:rPr lang="en-US" smtClean="0"/>
              <a:t>‹#›</a:t>
            </a:fld>
            <a:endParaRPr lang="en-US"/>
          </a:p>
        </p:txBody>
      </p:sp>
    </p:spTree>
    <p:extLst>
      <p:ext uri="{BB962C8B-B14F-4D97-AF65-F5344CB8AC3E}">
        <p14:creationId xmlns:p14="http://schemas.microsoft.com/office/powerpoint/2010/main" val="47807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F29D6E-7E39-4006-B70D-0E5A03D0B622}"/>
              </a:ext>
            </a:extLst>
          </p:cNvPr>
          <p:cNvSpPr>
            <a:spLocks noGrp="1"/>
          </p:cNvSpPr>
          <p:nvPr>
            <p:ph type="dt" sz="half" idx="10"/>
          </p:nvPr>
        </p:nvSpPr>
        <p:spPr/>
        <p:txBody>
          <a:bodyPr/>
          <a:lstStyle/>
          <a:p>
            <a:fld id="{E1048062-4441-4FF0-B792-3A5EDFCB2C56}" type="datetimeFigureOut">
              <a:rPr lang="en-US" smtClean="0"/>
              <a:t>6/28/2020</a:t>
            </a:fld>
            <a:endParaRPr lang="en-US"/>
          </a:p>
        </p:txBody>
      </p:sp>
      <p:sp>
        <p:nvSpPr>
          <p:cNvPr id="3" name="Footer Placeholder 2">
            <a:extLst>
              <a:ext uri="{FF2B5EF4-FFF2-40B4-BE49-F238E27FC236}">
                <a16:creationId xmlns:a16="http://schemas.microsoft.com/office/drawing/2014/main" id="{7B507BF3-0DEE-4416-B6E7-AA56039C95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E7877A-3021-41A0-8EE4-79BAE6CD8092}"/>
              </a:ext>
            </a:extLst>
          </p:cNvPr>
          <p:cNvSpPr>
            <a:spLocks noGrp="1"/>
          </p:cNvSpPr>
          <p:nvPr>
            <p:ph type="sldNum" sz="quarter" idx="12"/>
          </p:nvPr>
        </p:nvSpPr>
        <p:spPr/>
        <p:txBody>
          <a:bodyPr/>
          <a:lstStyle/>
          <a:p>
            <a:fld id="{AF9B1514-C991-44E1-9F02-5CCFCA0927F6}" type="slidenum">
              <a:rPr lang="en-US" smtClean="0"/>
              <a:t>‹#›</a:t>
            </a:fld>
            <a:endParaRPr lang="en-US"/>
          </a:p>
        </p:txBody>
      </p:sp>
    </p:spTree>
    <p:extLst>
      <p:ext uri="{BB962C8B-B14F-4D97-AF65-F5344CB8AC3E}">
        <p14:creationId xmlns:p14="http://schemas.microsoft.com/office/powerpoint/2010/main" val="1064617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1E92E-1C98-4C9B-9A06-CEE9B76091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238E9D-E546-43AC-8405-32F29DD8A1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943B98-7E9D-4E36-BF65-6ED8945DFD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30F0F5-C474-4CC4-AD3D-D668D83E60FF}"/>
              </a:ext>
            </a:extLst>
          </p:cNvPr>
          <p:cNvSpPr>
            <a:spLocks noGrp="1"/>
          </p:cNvSpPr>
          <p:nvPr>
            <p:ph type="dt" sz="half" idx="10"/>
          </p:nvPr>
        </p:nvSpPr>
        <p:spPr/>
        <p:txBody>
          <a:bodyPr/>
          <a:lstStyle/>
          <a:p>
            <a:fld id="{E1048062-4441-4FF0-B792-3A5EDFCB2C56}" type="datetimeFigureOut">
              <a:rPr lang="en-US" smtClean="0"/>
              <a:t>6/28/2020</a:t>
            </a:fld>
            <a:endParaRPr lang="en-US"/>
          </a:p>
        </p:txBody>
      </p:sp>
      <p:sp>
        <p:nvSpPr>
          <p:cNvPr id="6" name="Footer Placeholder 5">
            <a:extLst>
              <a:ext uri="{FF2B5EF4-FFF2-40B4-BE49-F238E27FC236}">
                <a16:creationId xmlns:a16="http://schemas.microsoft.com/office/drawing/2014/main" id="{3E434EDB-C6BE-40D2-8AE5-7942B9FA69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6BC8C5-DFC5-45E7-BABD-A397FAE55F57}"/>
              </a:ext>
            </a:extLst>
          </p:cNvPr>
          <p:cNvSpPr>
            <a:spLocks noGrp="1"/>
          </p:cNvSpPr>
          <p:nvPr>
            <p:ph type="sldNum" sz="quarter" idx="12"/>
          </p:nvPr>
        </p:nvSpPr>
        <p:spPr/>
        <p:txBody>
          <a:bodyPr/>
          <a:lstStyle/>
          <a:p>
            <a:fld id="{AF9B1514-C991-44E1-9F02-5CCFCA0927F6}" type="slidenum">
              <a:rPr lang="en-US" smtClean="0"/>
              <a:t>‹#›</a:t>
            </a:fld>
            <a:endParaRPr lang="en-US"/>
          </a:p>
        </p:txBody>
      </p:sp>
    </p:spTree>
    <p:extLst>
      <p:ext uri="{BB962C8B-B14F-4D97-AF65-F5344CB8AC3E}">
        <p14:creationId xmlns:p14="http://schemas.microsoft.com/office/powerpoint/2010/main" val="1494495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A5B2B-2CAA-44C3-B432-E444D2B046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A12672-7DB5-4780-8AD2-8EACC1E645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E619FC-ED50-469C-BF28-45975C07F4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EE045D-98C1-4765-BF31-476299B71999}"/>
              </a:ext>
            </a:extLst>
          </p:cNvPr>
          <p:cNvSpPr>
            <a:spLocks noGrp="1"/>
          </p:cNvSpPr>
          <p:nvPr>
            <p:ph type="dt" sz="half" idx="10"/>
          </p:nvPr>
        </p:nvSpPr>
        <p:spPr/>
        <p:txBody>
          <a:bodyPr/>
          <a:lstStyle/>
          <a:p>
            <a:fld id="{E1048062-4441-4FF0-B792-3A5EDFCB2C56}" type="datetimeFigureOut">
              <a:rPr lang="en-US" smtClean="0"/>
              <a:t>6/28/2020</a:t>
            </a:fld>
            <a:endParaRPr lang="en-US"/>
          </a:p>
        </p:txBody>
      </p:sp>
      <p:sp>
        <p:nvSpPr>
          <p:cNvPr id="6" name="Footer Placeholder 5">
            <a:extLst>
              <a:ext uri="{FF2B5EF4-FFF2-40B4-BE49-F238E27FC236}">
                <a16:creationId xmlns:a16="http://schemas.microsoft.com/office/drawing/2014/main" id="{8138A8B7-5E29-4B5C-89AB-A1A2CCAF11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115295-A17A-464A-A53F-7B68D0F3B470}"/>
              </a:ext>
            </a:extLst>
          </p:cNvPr>
          <p:cNvSpPr>
            <a:spLocks noGrp="1"/>
          </p:cNvSpPr>
          <p:nvPr>
            <p:ph type="sldNum" sz="quarter" idx="12"/>
          </p:nvPr>
        </p:nvSpPr>
        <p:spPr/>
        <p:txBody>
          <a:bodyPr/>
          <a:lstStyle/>
          <a:p>
            <a:fld id="{AF9B1514-C991-44E1-9F02-5CCFCA0927F6}" type="slidenum">
              <a:rPr lang="en-US" smtClean="0"/>
              <a:t>‹#›</a:t>
            </a:fld>
            <a:endParaRPr lang="en-US"/>
          </a:p>
        </p:txBody>
      </p:sp>
    </p:spTree>
    <p:extLst>
      <p:ext uri="{BB962C8B-B14F-4D97-AF65-F5344CB8AC3E}">
        <p14:creationId xmlns:p14="http://schemas.microsoft.com/office/powerpoint/2010/main" val="838847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A7AB9D-6B22-484B-B9C9-5D047563D9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C6EA7C-2F9C-4B40-8397-D6ADC5DD07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FB6A11-103B-4DC1-A4AB-0AFD32312A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048062-4441-4FF0-B792-3A5EDFCB2C56}" type="datetimeFigureOut">
              <a:rPr lang="en-US" smtClean="0"/>
              <a:t>6/28/2020</a:t>
            </a:fld>
            <a:endParaRPr lang="en-US"/>
          </a:p>
        </p:txBody>
      </p:sp>
      <p:sp>
        <p:nvSpPr>
          <p:cNvPr id="5" name="Footer Placeholder 4">
            <a:extLst>
              <a:ext uri="{FF2B5EF4-FFF2-40B4-BE49-F238E27FC236}">
                <a16:creationId xmlns:a16="http://schemas.microsoft.com/office/drawing/2014/main" id="{CACD9767-DE43-48FB-9DDC-D2714BB168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082CDC-B5BC-4AAA-8AD0-51943C80FC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B1514-C991-44E1-9F02-5CCFCA0927F6}" type="slidenum">
              <a:rPr lang="en-US" smtClean="0"/>
              <a:t>‹#›</a:t>
            </a:fld>
            <a:endParaRPr lang="en-US"/>
          </a:p>
        </p:txBody>
      </p:sp>
    </p:spTree>
    <p:extLst>
      <p:ext uri="{BB962C8B-B14F-4D97-AF65-F5344CB8AC3E}">
        <p14:creationId xmlns:p14="http://schemas.microsoft.com/office/powerpoint/2010/main" val="1714067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youtube.com/watch?v=q7MxXxFu6fI"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5898D-892D-43C6-BFE3-A96C5C33F4BE}"/>
              </a:ext>
            </a:extLst>
          </p:cNvPr>
          <p:cNvSpPr>
            <a:spLocks noGrp="1"/>
          </p:cNvSpPr>
          <p:nvPr>
            <p:ph type="ctrTitle"/>
          </p:nvPr>
        </p:nvSpPr>
        <p:spPr/>
        <p:txBody>
          <a:bodyPr/>
          <a:lstStyle/>
          <a:p>
            <a:r>
              <a:rPr lang="en-US" dirty="0"/>
              <a:t>Ephesians</a:t>
            </a:r>
          </a:p>
        </p:txBody>
      </p:sp>
      <p:sp>
        <p:nvSpPr>
          <p:cNvPr id="3" name="Subtitle 2">
            <a:extLst>
              <a:ext uri="{FF2B5EF4-FFF2-40B4-BE49-F238E27FC236}">
                <a16:creationId xmlns:a16="http://schemas.microsoft.com/office/drawing/2014/main" id="{A1D654DF-071D-497B-BB09-FD4E2FB5C114}"/>
              </a:ext>
            </a:extLst>
          </p:cNvPr>
          <p:cNvSpPr>
            <a:spLocks noGrp="1"/>
          </p:cNvSpPr>
          <p:nvPr>
            <p:ph type="subTitle" idx="1"/>
          </p:nvPr>
        </p:nvSpPr>
        <p:spPr/>
        <p:txBody>
          <a:bodyPr>
            <a:normAutofit/>
          </a:bodyPr>
          <a:lstStyle/>
          <a:p>
            <a:r>
              <a:rPr lang="en-US" sz="3200" b="1" dirty="0"/>
              <a:t>The Supremacy of Christ and His Reconciling Work</a:t>
            </a:r>
            <a:endParaRPr lang="en-US" sz="3200" dirty="0"/>
          </a:p>
        </p:txBody>
      </p:sp>
    </p:spTree>
    <p:extLst>
      <p:ext uri="{BB962C8B-B14F-4D97-AF65-F5344CB8AC3E}">
        <p14:creationId xmlns:p14="http://schemas.microsoft.com/office/powerpoint/2010/main" val="3104664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46733-BE37-40C8-85E4-D532B00D779D}"/>
              </a:ext>
            </a:extLst>
          </p:cNvPr>
          <p:cNvSpPr>
            <a:spLocks noGrp="1"/>
          </p:cNvSpPr>
          <p:nvPr>
            <p:ph type="title"/>
          </p:nvPr>
        </p:nvSpPr>
        <p:spPr/>
        <p:txBody>
          <a:bodyPr/>
          <a:lstStyle/>
          <a:p>
            <a:r>
              <a:rPr lang="en-US" b="1" dirty="0"/>
              <a:t>Eph 4:11-13</a:t>
            </a:r>
            <a:endParaRPr lang="en-US" dirty="0"/>
          </a:p>
        </p:txBody>
      </p:sp>
      <p:sp>
        <p:nvSpPr>
          <p:cNvPr id="3" name="Content Placeholder 2">
            <a:extLst>
              <a:ext uri="{FF2B5EF4-FFF2-40B4-BE49-F238E27FC236}">
                <a16:creationId xmlns:a16="http://schemas.microsoft.com/office/drawing/2014/main" id="{44CA8B1D-F8DC-4B8B-99B6-E8C3C261176C}"/>
              </a:ext>
            </a:extLst>
          </p:cNvPr>
          <p:cNvSpPr>
            <a:spLocks noGrp="1"/>
          </p:cNvSpPr>
          <p:nvPr>
            <p:ph idx="1"/>
          </p:nvPr>
        </p:nvSpPr>
        <p:spPr/>
        <p:txBody>
          <a:bodyPr>
            <a:normAutofit/>
          </a:bodyPr>
          <a:lstStyle/>
          <a:p>
            <a:pPr marL="0" indent="0">
              <a:buNone/>
            </a:pPr>
            <a:r>
              <a:rPr lang="en-US" sz="3200" dirty="0"/>
              <a:t>11 So Christ himself gave the apostles, the prophets, the evangelists, the pastors and teachers, 12 to equip his people for works of service, so that the body of Christ may be built up 13 until we all reach unity in the faith and in the knowledge of the Son of God and become mature, attaining to the whole measure of the fullness of Christ.</a:t>
            </a:r>
          </a:p>
        </p:txBody>
      </p:sp>
    </p:spTree>
    <p:extLst>
      <p:ext uri="{BB962C8B-B14F-4D97-AF65-F5344CB8AC3E}">
        <p14:creationId xmlns:p14="http://schemas.microsoft.com/office/powerpoint/2010/main" val="1016108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DBB4A-E136-4F1E-9221-13407E173AC6}"/>
              </a:ext>
            </a:extLst>
          </p:cNvPr>
          <p:cNvSpPr>
            <a:spLocks noGrp="1"/>
          </p:cNvSpPr>
          <p:nvPr>
            <p:ph type="title"/>
          </p:nvPr>
        </p:nvSpPr>
        <p:spPr/>
        <p:txBody>
          <a:bodyPr/>
          <a:lstStyle/>
          <a:p>
            <a:r>
              <a:rPr lang="en-US" dirty="0"/>
              <a:t>Eph 4:11 - APEST</a:t>
            </a:r>
          </a:p>
        </p:txBody>
      </p:sp>
      <p:sp>
        <p:nvSpPr>
          <p:cNvPr id="3" name="Content Placeholder 2">
            <a:extLst>
              <a:ext uri="{FF2B5EF4-FFF2-40B4-BE49-F238E27FC236}">
                <a16:creationId xmlns:a16="http://schemas.microsoft.com/office/drawing/2014/main" id="{FC89C94C-2251-4256-80E1-6B7CC3B91845}"/>
              </a:ext>
            </a:extLst>
          </p:cNvPr>
          <p:cNvSpPr>
            <a:spLocks noGrp="1"/>
          </p:cNvSpPr>
          <p:nvPr>
            <p:ph idx="1"/>
          </p:nvPr>
        </p:nvSpPr>
        <p:spPr/>
        <p:txBody>
          <a:bodyPr/>
          <a:lstStyle/>
          <a:p>
            <a:pPr marL="0" indent="0">
              <a:buNone/>
            </a:pPr>
            <a:r>
              <a:rPr lang="en-US" sz="3600" b="1" dirty="0">
                <a:solidFill>
                  <a:srgbClr val="FF0000"/>
                </a:solidFill>
              </a:rPr>
              <a:t>A</a:t>
            </a:r>
            <a:r>
              <a:rPr lang="en-US" sz="3600" dirty="0"/>
              <a:t>postolic Gift</a:t>
            </a:r>
          </a:p>
          <a:p>
            <a:pPr marL="0" indent="0">
              <a:buNone/>
            </a:pPr>
            <a:r>
              <a:rPr lang="en-US" sz="3600" b="1" dirty="0">
                <a:solidFill>
                  <a:srgbClr val="FF0000"/>
                </a:solidFill>
              </a:rPr>
              <a:t>P</a:t>
            </a:r>
            <a:r>
              <a:rPr lang="en-US" sz="3600" dirty="0"/>
              <a:t>rophetic Gift</a:t>
            </a:r>
          </a:p>
          <a:p>
            <a:pPr marL="0" indent="0">
              <a:buNone/>
            </a:pPr>
            <a:r>
              <a:rPr lang="en-US" sz="3600" b="1" dirty="0">
                <a:solidFill>
                  <a:srgbClr val="FF0000"/>
                </a:solidFill>
              </a:rPr>
              <a:t>E</a:t>
            </a:r>
            <a:r>
              <a:rPr lang="en-US" sz="3600" dirty="0"/>
              <a:t>vangelistic Gift</a:t>
            </a:r>
          </a:p>
          <a:p>
            <a:pPr marL="0" indent="0">
              <a:buNone/>
            </a:pPr>
            <a:r>
              <a:rPr lang="en-US" sz="3600" b="1" dirty="0">
                <a:solidFill>
                  <a:srgbClr val="FF0000"/>
                </a:solidFill>
              </a:rPr>
              <a:t>P</a:t>
            </a:r>
            <a:r>
              <a:rPr lang="en-US" sz="3600" dirty="0"/>
              <a:t>astoring/Shepherding Gift</a:t>
            </a:r>
          </a:p>
          <a:p>
            <a:pPr marL="0" indent="0">
              <a:buNone/>
            </a:pPr>
            <a:r>
              <a:rPr lang="en-US" sz="3600" b="1" dirty="0">
                <a:solidFill>
                  <a:srgbClr val="FF0000"/>
                </a:solidFill>
              </a:rPr>
              <a:t>T</a:t>
            </a:r>
            <a:r>
              <a:rPr lang="en-US" sz="3600" dirty="0"/>
              <a:t>eaching Gift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69071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9099C202-6EB2-4402-9E7C-B27C2EB57EF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1284"/>
          <a:stretch/>
        </p:blipFill>
        <p:spPr bwMode="auto">
          <a:xfrm>
            <a:off x="20" y="10"/>
            <a:ext cx="4637226" cy="6857990"/>
          </a:xfrm>
          <a:prstGeom prst="rect">
            <a:avLst/>
          </a:prstGeom>
          <a:noFill/>
          <a:extLst>
            <a:ext uri="{909E8E84-426E-40DD-AFC4-6F175D3DCCD1}">
              <a14:hiddenFill xmlns:a14="http://schemas.microsoft.com/office/drawing/2010/main">
                <a:solidFill>
                  <a:srgbClr val="FFFFFF"/>
                </a:solidFill>
              </a14:hiddenFill>
            </a:ext>
          </a:extLst>
        </p:spPr>
      </p:pic>
      <p:sp>
        <p:nvSpPr>
          <p:cNvPr id="135" name="Rectangle 134">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647BAD-36EE-4384-BCEF-24B4E81C0A10}"/>
              </a:ext>
            </a:extLst>
          </p:cNvPr>
          <p:cNvSpPr>
            <a:spLocks noGrp="1"/>
          </p:cNvSpPr>
          <p:nvPr>
            <p:ph type="title"/>
          </p:nvPr>
        </p:nvSpPr>
        <p:spPr>
          <a:xfrm>
            <a:off x="5277328" y="640082"/>
            <a:ext cx="6274591" cy="3351602"/>
          </a:xfrm>
        </p:spPr>
        <p:txBody>
          <a:bodyPr vert="horz" lIns="91440" tIns="45720" rIns="91440" bIns="45720" rtlCol="0" anchor="b">
            <a:normAutofit fontScale="90000"/>
          </a:bodyPr>
          <a:lstStyle/>
          <a:p>
            <a:br>
              <a:rPr lang="en-US" sz="3800" b="1" dirty="0">
                <a:solidFill>
                  <a:schemeClr val="bg1"/>
                </a:solidFill>
              </a:rPr>
            </a:br>
            <a:r>
              <a:rPr lang="en-US" sz="3800" b="1" i="1" dirty="0">
                <a:solidFill>
                  <a:schemeClr val="bg1"/>
                </a:solidFill>
              </a:rPr>
              <a:t>5Q: Reactivating the Original Intelligence and Capacity of the Body of Christ </a:t>
            </a:r>
            <a:br>
              <a:rPr lang="en-US" sz="3800" b="1" i="1" dirty="0">
                <a:solidFill>
                  <a:schemeClr val="bg1"/>
                </a:solidFill>
              </a:rPr>
            </a:br>
            <a:br>
              <a:rPr lang="en-US" sz="3800" b="1" i="1" dirty="0">
                <a:solidFill>
                  <a:schemeClr val="bg1"/>
                </a:solidFill>
              </a:rPr>
            </a:br>
            <a:r>
              <a:rPr lang="en-US" sz="3800" b="1" dirty="0">
                <a:solidFill>
                  <a:schemeClr val="bg1"/>
                </a:solidFill>
              </a:rPr>
              <a:t>by Alan Hirsch</a:t>
            </a:r>
            <a:br>
              <a:rPr lang="en-US" sz="3800" b="1" dirty="0">
                <a:solidFill>
                  <a:schemeClr val="bg1"/>
                </a:solidFill>
              </a:rPr>
            </a:br>
            <a:endParaRPr lang="en-US" sz="3800" dirty="0">
              <a:solidFill>
                <a:schemeClr val="bg1"/>
              </a:solidFill>
            </a:endParaRPr>
          </a:p>
        </p:txBody>
      </p:sp>
    </p:spTree>
    <p:extLst>
      <p:ext uri="{BB962C8B-B14F-4D97-AF65-F5344CB8AC3E}">
        <p14:creationId xmlns:p14="http://schemas.microsoft.com/office/powerpoint/2010/main" val="1443756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6B2BD-B010-469D-9A24-95C9DD1012E8}"/>
              </a:ext>
            </a:extLst>
          </p:cNvPr>
          <p:cNvSpPr>
            <a:spLocks noGrp="1"/>
          </p:cNvSpPr>
          <p:nvPr>
            <p:ph type="title"/>
          </p:nvPr>
        </p:nvSpPr>
        <p:spPr/>
        <p:txBody>
          <a:bodyPr>
            <a:normAutofit fontScale="90000"/>
          </a:bodyPr>
          <a:lstStyle/>
          <a:p>
            <a:pPr algn="ctr"/>
            <a:r>
              <a:rPr lang="en-US" dirty="0"/>
              <a:t>First Corinthian Baptist Church</a:t>
            </a:r>
            <a:br>
              <a:rPr lang="en-US" dirty="0"/>
            </a:br>
            <a:r>
              <a:rPr lang="en-US" sz="3100" dirty="0"/>
              <a:t>1912 Adam Clayton Powell Jr, Blvd (at the corner of 116th street)</a:t>
            </a:r>
            <a:br>
              <a:rPr lang="en-US" dirty="0"/>
            </a:br>
            <a:endParaRPr lang="en-US" dirty="0"/>
          </a:p>
        </p:txBody>
      </p:sp>
      <p:pic>
        <p:nvPicPr>
          <p:cNvPr id="5122" name="Picture 2" descr="VISIT US | First Corinthian Baptist Church">
            <a:extLst>
              <a:ext uri="{FF2B5EF4-FFF2-40B4-BE49-F238E27FC236}">
                <a16:creationId xmlns:a16="http://schemas.microsoft.com/office/drawing/2014/main" id="{FC8CC257-3FBB-41C5-90FC-72DA50BD048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9925" y="2171700"/>
            <a:ext cx="6315075"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429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5"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Bomb Scare Interrupts Service, Forces Evacuation of $23 Million ...">
            <a:extLst>
              <a:ext uri="{FF2B5EF4-FFF2-40B4-BE49-F238E27FC236}">
                <a16:creationId xmlns:a16="http://schemas.microsoft.com/office/drawing/2014/main" id="{D80DB020-3B69-4C55-BD99-0C4083965D8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5944"/>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2296"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8CE815-C36A-403B-90CE-9EC1CE472C9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100"/>
              <a:t>The Greater Allen A.M.E. Cathedral of New York </a:t>
            </a:r>
            <a:br>
              <a:rPr lang="en-US" sz="4100"/>
            </a:br>
            <a:r>
              <a:rPr lang="en-US" sz="4100"/>
              <a:t>in Jamaica, Queens</a:t>
            </a:r>
          </a:p>
        </p:txBody>
      </p:sp>
      <p:sp>
        <p:nvSpPr>
          <p:cNvPr id="12297"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298"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13171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3F98-F122-474D-A907-F3DAF464F84F}"/>
              </a:ext>
            </a:extLst>
          </p:cNvPr>
          <p:cNvSpPr>
            <a:spLocks noGrp="1"/>
          </p:cNvSpPr>
          <p:nvPr>
            <p:ph type="title"/>
          </p:nvPr>
        </p:nvSpPr>
        <p:spPr/>
        <p:txBody>
          <a:bodyPr>
            <a:normAutofit/>
          </a:bodyPr>
          <a:lstStyle/>
          <a:p>
            <a:pPr algn="ctr"/>
            <a:r>
              <a:rPr lang="en-US" sz="4000" dirty="0"/>
              <a:t>The Greater Allen A.M.E. Cathedral of New York </a:t>
            </a:r>
            <a:br>
              <a:rPr lang="en-US" sz="4000" dirty="0"/>
            </a:br>
            <a:r>
              <a:rPr lang="en-US" sz="4000" dirty="0"/>
              <a:t>in Jamaica, Queens</a:t>
            </a:r>
          </a:p>
        </p:txBody>
      </p:sp>
      <p:pic>
        <p:nvPicPr>
          <p:cNvPr id="6146" name="Picture 2" descr="Kanye West's latest Sunday Service took New Yorkers to church">
            <a:extLst>
              <a:ext uri="{FF2B5EF4-FFF2-40B4-BE49-F238E27FC236}">
                <a16:creationId xmlns:a16="http://schemas.microsoft.com/office/drawing/2014/main" id="{4D7C7533-1CCD-48A8-8EB9-75CEA077A9E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6571" y="1825625"/>
            <a:ext cx="651885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549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6F941-B0F5-4661-8E79-C318484B474A}"/>
              </a:ext>
            </a:extLst>
          </p:cNvPr>
          <p:cNvSpPr>
            <a:spLocks noGrp="1"/>
          </p:cNvSpPr>
          <p:nvPr>
            <p:ph type="title"/>
          </p:nvPr>
        </p:nvSpPr>
        <p:spPr/>
        <p:txBody>
          <a:bodyPr/>
          <a:lstStyle/>
          <a:p>
            <a:r>
              <a:rPr lang="en-US" b="1" dirty="0"/>
              <a:t>Eph 2:14-16</a:t>
            </a:r>
            <a:endParaRPr lang="en-US" dirty="0"/>
          </a:p>
        </p:txBody>
      </p:sp>
      <p:sp>
        <p:nvSpPr>
          <p:cNvPr id="3" name="Content Placeholder 2">
            <a:extLst>
              <a:ext uri="{FF2B5EF4-FFF2-40B4-BE49-F238E27FC236}">
                <a16:creationId xmlns:a16="http://schemas.microsoft.com/office/drawing/2014/main" id="{7C0E9DC6-23E5-4287-A1E1-7D184A68F48C}"/>
              </a:ext>
            </a:extLst>
          </p:cNvPr>
          <p:cNvSpPr>
            <a:spLocks noGrp="1"/>
          </p:cNvSpPr>
          <p:nvPr>
            <p:ph idx="1"/>
          </p:nvPr>
        </p:nvSpPr>
        <p:spPr/>
        <p:txBody>
          <a:bodyPr>
            <a:normAutofit/>
          </a:bodyPr>
          <a:lstStyle/>
          <a:p>
            <a:pPr marL="0" indent="0">
              <a:buNone/>
            </a:pPr>
            <a:r>
              <a:rPr lang="en-US" sz="3200" dirty="0"/>
              <a:t>14 For he himself is our peace, who has made the two groups one and has destroyed the barrier, the dividing wall of hostility, 15 by setting aside in his flesh the law with its commands and regulations. His purpose was to create in himself one new humanity out of the two, thus making peace, 16 and in one body to reconcile both of them to God through the cross, by which he put to death their hostility. </a:t>
            </a:r>
          </a:p>
        </p:txBody>
      </p:sp>
    </p:spTree>
    <p:extLst>
      <p:ext uri="{BB962C8B-B14F-4D97-AF65-F5344CB8AC3E}">
        <p14:creationId xmlns:p14="http://schemas.microsoft.com/office/powerpoint/2010/main" val="3883019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774B0-48C4-4358-8440-5FB581EF94E4}"/>
              </a:ext>
            </a:extLst>
          </p:cNvPr>
          <p:cNvSpPr>
            <a:spLocks noGrp="1"/>
          </p:cNvSpPr>
          <p:nvPr>
            <p:ph type="title"/>
          </p:nvPr>
        </p:nvSpPr>
        <p:spPr/>
        <p:txBody>
          <a:bodyPr/>
          <a:lstStyle/>
          <a:p>
            <a:pPr algn="ctr"/>
            <a:r>
              <a:rPr lang="en-US" dirty="0"/>
              <a:t>Jack Roosevelt Robinson &amp; </a:t>
            </a:r>
            <a:br>
              <a:rPr lang="en-US" dirty="0"/>
            </a:br>
            <a:r>
              <a:rPr lang="en-US" dirty="0"/>
              <a:t>Wesley Branch Rickey</a:t>
            </a:r>
          </a:p>
        </p:txBody>
      </p:sp>
      <p:pic>
        <p:nvPicPr>
          <p:cNvPr id="7172" name="Picture 4" descr="Brooklyn Dodgers (1932–1957) (MLB)">
            <a:extLst>
              <a:ext uri="{FF2B5EF4-FFF2-40B4-BE49-F238E27FC236}">
                <a16:creationId xmlns:a16="http://schemas.microsoft.com/office/drawing/2014/main" id="{0D753766-5968-468A-9E12-DAD8DD75CF8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63597" y="1825625"/>
            <a:ext cx="426480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815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48E1DB-4CCA-4ABB-A32F-2DC3596B16FF}"/>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a:solidFill>
                  <a:schemeClr val="bg1"/>
                </a:solidFill>
              </a:rPr>
              <a:t>Jackie Robinson &amp; Branch Rickey</a:t>
            </a:r>
          </a:p>
        </p:txBody>
      </p:sp>
      <p:pic>
        <p:nvPicPr>
          <p:cNvPr id="8194" name="Picture 2">
            <a:extLst>
              <a:ext uri="{FF2B5EF4-FFF2-40B4-BE49-F238E27FC236}">
                <a16:creationId xmlns:a16="http://schemas.microsoft.com/office/drawing/2014/main" id="{66B62B21-7925-47F2-B385-4FCD4D9B7F2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086" r="2614" b="2"/>
          <a:stretch/>
        </p:blipFill>
        <p:spPr bwMode="auto">
          <a:xfrm>
            <a:off x="4654297" y="10"/>
            <a:ext cx="7537704"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922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Amazon.com: Jackie Robinson, Brooklyn Dodgers, Baseball Player ...">
            <a:extLst>
              <a:ext uri="{FF2B5EF4-FFF2-40B4-BE49-F238E27FC236}">
                <a16:creationId xmlns:a16="http://schemas.microsoft.com/office/drawing/2014/main" id="{3757F998-8C74-4132-B907-F8AF8F68764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357"/>
          <a:stretch/>
        </p:blipFill>
        <p:spPr bwMode="auto">
          <a:xfrm>
            <a:off x="20" y="10"/>
            <a:ext cx="4637226"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32C584-47B5-477B-8F45-8B106E172CA3}"/>
              </a:ext>
            </a:extLst>
          </p:cNvPr>
          <p:cNvSpPr>
            <a:spLocks noGrp="1"/>
          </p:cNvSpPr>
          <p:nvPr>
            <p:ph type="title"/>
          </p:nvPr>
        </p:nvSpPr>
        <p:spPr>
          <a:xfrm>
            <a:off x="5277328" y="640082"/>
            <a:ext cx="6274591" cy="3351602"/>
          </a:xfrm>
        </p:spPr>
        <p:txBody>
          <a:bodyPr vert="horz" lIns="91440" tIns="45720" rIns="91440" bIns="45720" rtlCol="0" anchor="b">
            <a:normAutofit/>
          </a:bodyPr>
          <a:lstStyle/>
          <a:p>
            <a:r>
              <a:rPr lang="en-US" sz="6000">
                <a:solidFill>
                  <a:schemeClr val="bg1"/>
                </a:solidFill>
              </a:rPr>
              <a:t>Jackie Robinson</a:t>
            </a:r>
          </a:p>
        </p:txBody>
      </p:sp>
    </p:spTree>
    <p:extLst>
      <p:ext uri="{BB962C8B-B14F-4D97-AF65-F5344CB8AC3E}">
        <p14:creationId xmlns:p14="http://schemas.microsoft.com/office/powerpoint/2010/main" val="2958041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7C9153-67A1-4B49-AAF1-9B3B17497DEC}"/>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rPr>
              <a:t>Wong </a:t>
            </a:r>
            <a:br>
              <a:rPr lang="en-US" sz="3600" dirty="0">
                <a:solidFill>
                  <a:srgbClr val="FFFFFF"/>
                </a:solidFill>
              </a:rPr>
            </a:br>
            <a:r>
              <a:rPr lang="en-US" sz="3600" dirty="0">
                <a:solidFill>
                  <a:srgbClr val="FFFFFF"/>
                </a:solidFill>
              </a:rPr>
              <a:t>Chin Foo</a:t>
            </a:r>
            <a:br>
              <a:rPr lang="en-US" sz="3600" dirty="0">
                <a:solidFill>
                  <a:srgbClr val="FFFFFF"/>
                </a:solidFill>
              </a:rPr>
            </a:br>
            <a:r>
              <a:rPr lang="en-US" sz="3600" dirty="0">
                <a:solidFill>
                  <a:srgbClr val="FFFFFF"/>
                </a:solidFill>
              </a:rPr>
              <a:t>(1847-1898)</a:t>
            </a:r>
            <a:br>
              <a:rPr lang="en-US" sz="3600" dirty="0">
                <a:solidFill>
                  <a:srgbClr val="FFFFFF"/>
                </a:solidFill>
              </a:rPr>
            </a:br>
            <a:br>
              <a:rPr lang="en-US" sz="3600" dirty="0">
                <a:solidFill>
                  <a:srgbClr val="FFFFFF"/>
                </a:solidFill>
              </a:rPr>
            </a:br>
            <a:endParaRPr lang="en-US" sz="3600" dirty="0">
              <a:solidFill>
                <a:srgbClr val="FFFFFF"/>
              </a:solidFill>
            </a:endParaRPr>
          </a:p>
        </p:txBody>
      </p:sp>
      <p:sp>
        <p:nvSpPr>
          <p:cNvPr id="137"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t;strong&gt;&lt;em&gt;Wong Chin Foo&lt;/em&gt;&lt;/strong&gt;&lt;strong&gt;, ca. 1867-1870. Courtesy of the Phillip Chen Collection.&lt;/strong&gt;">
            <a:extLst>
              <a:ext uri="{FF2B5EF4-FFF2-40B4-BE49-F238E27FC236}">
                <a16:creationId xmlns:a16="http://schemas.microsoft.com/office/drawing/2014/main" id="{E655AD2D-65B2-42D3-8CE9-2835A4838FC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83" r="1" b="1"/>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472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68EB073-27D4-42DD-B533-EFFE0B20B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803871" y="0"/>
            <a:ext cx="638812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5AF229-E94D-48E2-9509-86A7F1C5FA4D}"/>
              </a:ext>
            </a:extLst>
          </p:cNvPr>
          <p:cNvSpPr>
            <a:spLocks noGrp="1"/>
          </p:cNvSpPr>
          <p:nvPr>
            <p:ph type="title"/>
          </p:nvPr>
        </p:nvSpPr>
        <p:spPr>
          <a:xfrm>
            <a:off x="6745735" y="640081"/>
            <a:ext cx="4806184" cy="3637373"/>
          </a:xfrm>
          <a:noFill/>
        </p:spPr>
        <p:txBody>
          <a:bodyPr vert="horz" lIns="91440" tIns="45720" rIns="91440" bIns="45720" rtlCol="0" anchor="b">
            <a:normAutofit/>
          </a:bodyPr>
          <a:lstStyle/>
          <a:p>
            <a:r>
              <a:rPr lang="en-US" sz="6000">
                <a:solidFill>
                  <a:schemeClr val="bg1"/>
                </a:solidFill>
              </a:rPr>
              <a:t>Harrison Ford &amp; Chadwick Boseman</a:t>
            </a:r>
          </a:p>
        </p:txBody>
      </p:sp>
      <p:pic>
        <p:nvPicPr>
          <p:cNvPr id="10242" name="Picture 2" descr="Amazon.com: 42: Movies &amp; TV">
            <a:extLst>
              <a:ext uri="{FF2B5EF4-FFF2-40B4-BE49-F238E27FC236}">
                <a16:creationId xmlns:a16="http://schemas.microsoft.com/office/drawing/2014/main" id="{5B52AD68-FE41-4C2F-9010-5581EA1768F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20252"/>
          <a:stretch/>
        </p:blipFill>
        <p:spPr bwMode="auto">
          <a:xfrm>
            <a:off x="20" y="10"/>
            <a:ext cx="610563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244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317" name="Rectangle 70">
            <a:extLst>
              <a:ext uri="{FF2B5EF4-FFF2-40B4-BE49-F238E27FC236}">
                <a16:creationId xmlns:a16="http://schemas.microsoft.com/office/drawing/2014/main" id="{6FF0F0B8-5B06-4174-9742-1FD7ABE71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A picture containing airplane&#10;&#10;Description automatically generated">
            <a:extLst>
              <a:ext uri="{FF2B5EF4-FFF2-40B4-BE49-F238E27FC236}">
                <a16:creationId xmlns:a16="http://schemas.microsoft.com/office/drawing/2014/main" id="{79CE8048-BAA1-4EFC-B19E-F45E61BCFBF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4915" r="1" b="1"/>
          <a:stretch/>
        </p:blipFill>
        <p:spPr bwMode="auto">
          <a:xfrm>
            <a:off x="643467" y="643467"/>
            <a:ext cx="10905066" cy="5571066"/>
          </a:xfrm>
          <a:prstGeom prst="rect">
            <a:avLst/>
          </a:prstGeom>
          <a:noFill/>
          <a:ln w="190500">
            <a:solidFill>
              <a:srgbClr val="FFFFFF"/>
            </a:solidFill>
            <a:miter lim="800000"/>
          </a:ln>
          <a:effectLst>
            <a:outerShdw blurRad="76200" dist="19050" dir="5400000" algn="t" rotWithShape="0">
              <a:prstClr val="black">
                <a:alpha val="5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840249"/>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DAE7E-7B11-48EB-BF24-95895F08696E}"/>
              </a:ext>
            </a:extLst>
          </p:cNvPr>
          <p:cNvSpPr>
            <a:spLocks noGrp="1"/>
          </p:cNvSpPr>
          <p:nvPr>
            <p:ph type="title"/>
          </p:nvPr>
        </p:nvSpPr>
        <p:spPr/>
        <p:txBody>
          <a:bodyPr>
            <a:normAutofit/>
          </a:bodyPr>
          <a:lstStyle/>
          <a:p>
            <a:pPr algn="ctr"/>
            <a:r>
              <a:rPr lang="en-US" sz="3600" b="1" dirty="0"/>
              <a:t>Matthew 5:38–41 in the King James Version states:</a:t>
            </a:r>
          </a:p>
        </p:txBody>
      </p:sp>
      <p:sp>
        <p:nvSpPr>
          <p:cNvPr id="3" name="Content Placeholder 2">
            <a:extLst>
              <a:ext uri="{FF2B5EF4-FFF2-40B4-BE49-F238E27FC236}">
                <a16:creationId xmlns:a16="http://schemas.microsoft.com/office/drawing/2014/main" id="{B00D0ED0-83C2-4ECC-93A1-D4082DF8DD36}"/>
              </a:ext>
            </a:extLst>
          </p:cNvPr>
          <p:cNvSpPr>
            <a:spLocks noGrp="1"/>
          </p:cNvSpPr>
          <p:nvPr>
            <p:ph idx="1"/>
          </p:nvPr>
        </p:nvSpPr>
        <p:spPr/>
        <p:txBody>
          <a:bodyPr/>
          <a:lstStyle/>
          <a:p>
            <a:pPr marL="0" indent="0">
              <a:buNone/>
            </a:pPr>
            <a:endParaRPr lang="en-US" dirty="0"/>
          </a:p>
          <a:p>
            <a:pPr marL="0" indent="0">
              <a:buNone/>
            </a:pPr>
            <a:r>
              <a:rPr lang="en-US" sz="3200" dirty="0"/>
              <a:t>Jesus said, Ye have heard that it hath been said, An eye for an eye, and a tooth for a tooth: But I say unto you, That ye resist not evil: But whosoever shall smite thee on thy right cheek, turn to him the other also. And if any man will sue thee at the law, and take away thy coat, let him have thy cloak also. And whosoever shall compel thee to go a mile, go with him twain.</a:t>
            </a:r>
          </a:p>
        </p:txBody>
      </p:sp>
    </p:spTree>
    <p:extLst>
      <p:ext uri="{BB962C8B-B14F-4D97-AF65-F5344CB8AC3E}">
        <p14:creationId xmlns:p14="http://schemas.microsoft.com/office/powerpoint/2010/main" val="362054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21B4C-4FC3-4EF6-9648-211D3C90EE93}"/>
              </a:ext>
            </a:extLst>
          </p:cNvPr>
          <p:cNvSpPr>
            <a:spLocks noGrp="1"/>
          </p:cNvSpPr>
          <p:nvPr>
            <p:ph type="title"/>
          </p:nvPr>
        </p:nvSpPr>
        <p:spPr/>
        <p:txBody>
          <a:bodyPr/>
          <a:lstStyle/>
          <a:p>
            <a:r>
              <a:rPr lang="en-US" b="1" dirty="0"/>
              <a:t>Eph 6:10-12</a:t>
            </a:r>
            <a:endParaRPr lang="en-US" dirty="0"/>
          </a:p>
        </p:txBody>
      </p:sp>
      <p:sp>
        <p:nvSpPr>
          <p:cNvPr id="3" name="Content Placeholder 2">
            <a:extLst>
              <a:ext uri="{FF2B5EF4-FFF2-40B4-BE49-F238E27FC236}">
                <a16:creationId xmlns:a16="http://schemas.microsoft.com/office/drawing/2014/main" id="{8341EEA7-9EDF-423C-85A1-3ECF0025AA64}"/>
              </a:ext>
            </a:extLst>
          </p:cNvPr>
          <p:cNvSpPr>
            <a:spLocks noGrp="1"/>
          </p:cNvSpPr>
          <p:nvPr>
            <p:ph idx="1"/>
          </p:nvPr>
        </p:nvSpPr>
        <p:spPr/>
        <p:txBody>
          <a:bodyPr>
            <a:normAutofit/>
          </a:bodyPr>
          <a:lstStyle/>
          <a:p>
            <a:pPr marL="0" indent="0">
              <a:buNone/>
            </a:pPr>
            <a:r>
              <a:rPr lang="en-US" sz="3200" dirty="0"/>
              <a:t>10 Finally, be strong in the Lord and in his mighty power. 11 Put on the full armor of God, so that you can take your stand against the devil’s schemes. 12 For our struggle is not against flesh and blood, but against the rulers, against the authorities, against the powers of this dark world and against the spiritual forces of evil in the heavenly realms.</a:t>
            </a:r>
          </a:p>
        </p:txBody>
      </p:sp>
    </p:spTree>
    <p:extLst>
      <p:ext uri="{BB962C8B-B14F-4D97-AF65-F5344CB8AC3E}">
        <p14:creationId xmlns:p14="http://schemas.microsoft.com/office/powerpoint/2010/main" val="646843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101FB8-1330-4C37-824E-C5AA27B12891}"/>
              </a:ext>
            </a:extLst>
          </p:cNvPr>
          <p:cNvSpPr>
            <a:spLocks noGrp="1"/>
          </p:cNvSpPr>
          <p:nvPr>
            <p:ph type="title"/>
          </p:nvPr>
        </p:nvSpPr>
        <p:spPr>
          <a:xfrm>
            <a:off x="838200" y="365125"/>
            <a:ext cx="10515600" cy="1325563"/>
          </a:xfrm>
        </p:spPr>
        <p:txBody>
          <a:bodyPr>
            <a:normAutofit/>
          </a:bodyPr>
          <a:lstStyle/>
          <a:p>
            <a:r>
              <a:rPr lang="en-US" sz="4600" b="1">
                <a:solidFill>
                  <a:srgbClr val="FFFFFF"/>
                </a:solidFill>
              </a:rPr>
              <a:t>Eph 1:1-14</a:t>
            </a:r>
          </a:p>
        </p:txBody>
      </p:sp>
      <p:sp>
        <p:nvSpPr>
          <p:cNvPr id="3" name="Content Placeholder 2">
            <a:extLst>
              <a:ext uri="{FF2B5EF4-FFF2-40B4-BE49-F238E27FC236}">
                <a16:creationId xmlns:a16="http://schemas.microsoft.com/office/drawing/2014/main" id="{68283D43-7EA1-42C2-8BFB-0AF7ABEB7EA8}"/>
              </a:ext>
            </a:extLst>
          </p:cNvPr>
          <p:cNvSpPr>
            <a:spLocks noGrp="1"/>
          </p:cNvSpPr>
          <p:nvPr>
            <p:ph idx="1"/>
          </p:nvPr>
        </p:nvSpPr>
        <p:spPr>
          <a:xfrm>
            <a:off x="838200" y="2438400"/>
            <a:ext cx="10515600" cy="3738562"/>
          </a:xfrm>
        </p:spPr>
        <p:txBody>
          <a:bodyPr>
            <a:normAutofit/>
          </a:bodyPr>
          <a:lstStyle/>
          <a:p>
            <a:r>
              <a:rPr lang="en-US" sz="4000" dirty="0"/>
              <a:t>God the Father planned salvation.</a:t>
            </a:r>
            <a:endParaRPr lang="en-US" sz="4000" b="0" dirty="0">
              <a:effectLst/>
            </a:endParaRPr>
          </a:p>
          <a:p>
            <a:r>
              <a:rPr lang="en-US" sz="4000" dirty="0"/>
              <a:t>God the Son purchased salvation.</a:t>
            </a:r>
            <a:endParaRPr lang="en-US" sz="4000" b="0" dirty="0">
              <a:effectLst/>
            </a:endParaRPr>
          </a:p>
          <a:p>
            <a:r>
              <a:rPr lang="en-US" sz="4000" dirty="0"/>
              <a:t>God the Holy Spirit presented salvation.</a:t>
            </a:r>
            <a:endParaRPr lang="en-US" sz="4000" b="0" dirty="0">
              <a:effectLst/>
            </a:endParaRPr>
          </a:p>
          <a:p>
            <a:pPr marL="0" indent="0">
              <a:buNone/>
            </a:pPr>
            <a:br>
              <a:rPr lang="en-US" sz="2600" dirty="0"/>
            </a:br>
            <a:endParaRPr lang="en-US" sz="2600" dirty="0"/>
          </a:p>
        </p:txBody>
      </p:sp>
    </p:spTree>
    <p:extLst>
      <p:ext uri="{BB962C8B-B14F-4D97-AF65-F5344CB8AC3E}">
        <p14:creationId xmlns:p14="http://schemas.microsoft.com/office/powerpoint/2010/main" val="761996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48C069-54B1-41E7-8C46-D227D4C56899}"/>
              </a:ext>
            </a:extLst>
          </p:cNvPr>
          <p:cNvSpPr>
            <a:spLocks noGrp="1"/>
          </p:cNvSpPr>
          <p:nvPr>
            <p:ph type="title"/>
          </p:nvPr>
        </p:nvSpPr>
        <p:spPr>
          <a:xfrm>
            <a:off x="841248" y="426720"/>
            <a:ext cx="10506456" cy="1919141"/>
          </a:xfrm>
        </p:spPr>
        <p:txBody>
          <a:bodyPr anchor="b">
            <a:normAutofit/>
          </a:bodyPr>
          <a:lstStyle/>
          <a:p>
            <a:r>
              <a:rPr lang="en-US" sz="6000" dirty="0"/>
              <a:t>Book of Ephesians</a:t>
            </a:r>
          </a:p>
        </p:txBody>
      </p:sp>
      <p:sp>
        <p:nvSpPr>
          <p:cNvPr id="14"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E2F183B-3FC1-448C-80B7-A82D81994EB4}"/>
              </a:ext>
            </a:extLst>
          </p:cNvPr>
          <p:cNvSpPr>
            <a:spLocks noGrp="1"/>
          </p:cNvSpPr>
          <p:nvPr>
            <p:ph idx="1"/>
          </p:nvPr>
        </p:nvSpPr>
        <p:spPr>
          <a:xfrm>
            <a:off x="841248" y="3337268"/>
            <a:ext cx="10509504" cy="3094011"/>
          </a:xfrm>
        </p:spPr>
        <p:txBody>
          <a:bodyPr>
            <a:normAutofit fontScale="92500" lnSpcReduction="20000"/>
          </a:bodyPr>
          <a:lstStyle/>
          <a:p>
            <a:pPr marL="0" indent="0">
              <a:buNone/>
            </a:pPr>
            <a:r>
              <a:rPr lang="en-US" sz="3900" dirty="0"/>
              <a:t>Chap 2-3 - God reconciles all races making one new humanity.</a:t>
            </a:r>
          </a:p>
          <a:p>
            <a:pPr marL="0" indent="0">
              <a:buNone/>
            </a:pPr>
            <a:r>
              <a:rPr lang="en-US" sz="3900" dirty="0"/>
              <a:t>Chap 4 - God reconciles and unites the church.</a:t>
            </a:r>
          </a:p>
          <a:p>
            <a:pPr marL="0" indent="0">
              <a:buNone/>
            </a:pPr>
            <a:r>
              <a:rPr lang="en-US" sz="3900" dirty="0"/>
              <a:t>Chap 5-6 - God reconciles the family: husband and wife, parents and children, and even master &amp; slave.</a:t>
            </a:r>
          </a:p>
          <a:p>
            <a:pPr marL="0" indent="0">
              <a:buNone/>
            </a:pPr>
            <a:br>
              <a:rPr lang="en-US" sz="2200" dirty="0"/>
            </a:br>
            <a:endParaRPr lang="en-US" sz="2200" dirty="0"/>
          </a:p>
        </p:txBody>
      </p:sp>
    </p:spTree>
    <p:extLst>
      <p:ext uri="{BB962C8B-B14F-4D97-AF65-F5344CB8AC3E}">
        <p14:creationId xmlns:p14="http://schemas.microsoft.com/office/powerpoint/2010/main" val="3055266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100" y="349250"/>
            <a:ext cx="1109980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1C1DEC-74A6-4DA3-A5DD-340E3C13C891}"/>
              </a:ext>
            </a:extLst>
          </p:cNvPr>
          <p:cNvSpPr>
            <a:spLocks noGrp="1"/>
          </p:cNvSpPr>
          <p:nvPr>
            <p:ph type="title"/>
          </p:nvPr>
        </p:nvSpPr>
        <p:spPr>
          <a:xfrm>
            <a:off x="838200" y="588168"/>
            <a:ext cx="10515600" cy="1325563"/>
          </a:xfrm>
        </p:spPr>
        <p:txBody>
          <a:bodyPr>
            <a:normAutofit/>
          </a:bodyPr>
          <a:lstStyle/>
          <a:p>
            <a:pPr algn="ctr"/>
            <a:r>
              <a:rPr lang="en-US" sz="4600" b="1">
                <a:solidFill>
                  <a:srgbClr val="FFFFFF"/>
                </a:solidFill>
              </a:rPr>
              <a:t>Eph 4:25-27</a:t>
            </a:r>
            <a:endParaRPr lang="en-US" sz="4600">
              <a:solidFill>
                <a:srgbClr val="FFFFFF"/>
              </a:solidFill>
            </a:endParaRPr>
          </a:p>
        </p:txBody>
      </p:sp>
      <p:sp>
        <p:nvSpPr>
          <p:cNvPr id="3" name="Content Placeholder 2">
            <a:extLst>
              <a:ext uri="{FF2B5EF4-FFF2-40B4-BE49-F238E27FC236}">
                <a16:creationId xmlns:a16="http://schemas.microsoft.com/office/drawing/2014/main" id="{A8258B73-23B2-4C4E-A06A-C3A5D2850362}"/>
              </a:ext>
            </a:extLst>
          </p:cNvPr>
          <p:cNvSpPr>
            <a:spLocks noGrp="1"/>
          </p:cNvSpPr>
          <p:nvPr>
            <p:ph idx="1"/>
          </p:nvPr>
        </p:nvSpPr>
        <p:spPr>
          <a:xfrm>
            <a:off x="838200" y="2391568"/>
            <a:ext cx="10515600" cy="3785394"/>
          </a:xfrm>
        </p:spPr>
        <p:txBody>
          <a:bodyPr anchor="ctr">
            <a:normAutofit/>
          </a:bodyPr>
          <a:lstStyle/>
          <a:p>
            <a:pPr marL="0" indent="0">
              <a:buNone/>
            </a:pPr>
            <a:r>
              <a:rPr lang="en-US" sz="3600" dirty="0"/>
              <a:t>25 Therefore each of you must put off falsehood and speak truthfully to your neighbor, for we are all members of one body. 26 “In your anger do not sin”: Do not let the sun go down while you are still angry, 27 and do not give the devil a foothold.</a:t>
            </a:r>
          </a:p>
        </p:txBody>
      </p:sp>
    </p:spTree>
    <p:extLst>
      <p:ext uri="{BB962C8B-B14F-4D97-AF65-F5344CB8AC3E}">
        <p14:creationId xmlns:p14="http://schemas.microsoft.com/office/powerpoint/2010/main" val="741109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descr="Lawyer and activist Bryan Stevenson calls for markers to be ...">
            <a:extLst>
              <a:ext uri="{FF2B5EF4-FFF2-40B4-BE49-F238E27FC236}">
                <a16:creationId xmlns:a16="http://schemas.microsoft.com/office/drawing/2014/main" id="{F07F08A2-41AA-4B28-8226-C6C8318C60B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426" r="8051"/>
          <a:stretch/>
        </p:blipFill>
        <p:spPr bwMode="auto">
          <a:xfrm>
            <a:off x="20" y="10"/>
            <a:ext cx="4637226"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AA8669-4F92-4CE3-81B5-B8EB2540CD25}"/>
              </a:ext>
            </a:extLst>
          </p:cNvPr>
          <p:cNvSpPr>
            <a:spLocks noGrp="1"/>
          </p:cNvSpPr>
          <p:nvPr>
            <p:ph type="title"/>
          </p:nvPr>
        </p:nvSpPr>
        <p:spPr>
          <a:xfrm>
            <a:off x="5277328" y="640082"/>
            <a:ext cx="6274591" cy="3351602"/>
          </a:xfrm>
        </p:spPr>
        <p:txBody>
          <a:bodyPr vert="horz" lIns="91440" tIns="45720" rIns="91440" bIns="45720" rtlCol="0" anchor="b">
            <a:normAutofit/>
          </a:bodyPr>
          <a:lstStyle/>
          <a:p>
            <a:r>
              <a:rPr lang="en-US" sz="6000" b="1" dirty="0">
                <a:solidFill>
                  <a:schemeClr val="bg1"/>
                </a:solidFill>
              </a:rPr>
              <a:t>Bryan Stevenson, MPP/JD 1985 </a:t>
            </a:r>
            <a:br>
              <a:rPr lang="en-US" sz="6000" b="1" dirty="0">
                <a:solidFill>
                  <a:schemeClr val="bg1"/>
                </a:solidFill>
              </a:rPr>
            </a:br>
            <a:r>
              <a:rPr lang="en-US" sz="6000" b="1" dirty="0">
                <a:solidFill>
                  <a:schemeClr val="bg1"/>
                </a:solidFill>
              </a:rPr>
              <a:t>LLD 2015</a:t>
            </a:r>
            <a:endParaRPr lang="en-US" sz="6000" dirty="0">
              <a:solidFill>
                <a:schemeClr val="bg1"/>
              </a:solidFill>
            </a:endParaRPr>
          </a:p>
        </p:txBody>
      </p:sp>
    </p:spTree>
    <p:extLst>
      <p:ext uri="{BB962C8B-B14F-4D97-AF65-F5344CB8AC3E}">
        <p14:creationId xmlns:p14="http://schemas.microsoft.com/office/powerpoint/2010/main" val="2044373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2" descr="About EJI">
            <a:extLst>
              <a:ext uri="{FF2B5EF4-FFF2-40B4-BE49-F238E27FC236}">
                <a16:creationId xmlns:a16="http://schemas.microsoft.com/office/drawing/2014/main" id="{4462D573-D806-429C-87E0-32CF662B0DB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666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E9D962-75CC-46E7-8197-1835AF623DD7}"/>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a:solidFill>
                  <a:schemeClr val="tx1">
                    <a:lumMod val="85000"/>
                    <a:lumOff val="15000"/>
                  </a:schemeClr>
                </a:solidFill>
              </a:rPr>
              <a:t>Montgomery, Alabama</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6364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04AA5-08B3-4C8B-95FC-2BA1E8A5FA74}"/>
              </a:ext>
            </a:extLst>
          </p:cNvPr>
          <p:cNvSpPr>
            <a:spLocks noGrp="1"/>
          </p:cNvSpPr>
          <p:nvPr>
            <p:ph type="title"/>
          </p:nvPr>
        </p:nvSpPr>
        <p:spPr/>
        <p:txBody>
          <a:bodyPr/>
          <a:lstStyle/>
          <a:p>
            <a:pPr algn="ctr"/>
            <a:r>
              <a:rPr lang="en-US" dirty="0"/>
              <a:t>Bryan Stevenson &amp; Tim Keller (2016)</a:t>
            </a:r>
          </a:p>
        </p:txBody>
      </p:sp>
      <p:pic>
        <p:nvPicPr>
          <p:cNvPr id="3074" name="Picture 2">
            <a:extLst>
              <a:ext uri="{FF2B5EF4-FFF2-40B4-BE49-F238E27FC236}">
                <a16:creationId xmlns:a16="http://schemas.microsoft.com/office/drawing/2014/main" id="{2E43E53F-451B-45B8-83C4-57927B0868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0687" y="2058194"/>
            <a:ext cx="8810625"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01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116CB-B39F-4B72-A130-E70E25B6FF2E}"/>
              </a:ext>
            </a:extLst>
          </p:cNvPr>
          <p:cNvSpPr>
            <a:spLocks noGrp="1"/>
          </p:cNvSpPr>
          <p:nvPr>
            <p:ph type="title"/>
          </p:nvPr>
        </p:nvSpPr>
        <p:spPr/>
        <p:txBody>
          <a:bodyPr>
            <a:normAutofit fontScale="90000"/>
          </a:bodyPr>
          <a:lstStyle/>
          <a:p>
            <a:pPr algn="ctr"/>
            <a:br>
              <a:rPr lang="en-US" dirty="0"/>
            </a:br>
            <a:r>
              <a:rPr lang="en-US" b="1" dirty="0"/>
              <a:t>Wong Chin Foo (1847-1898)</a:t>
            </a:r>
            <a:br>
              <a:rPr lang="en-US" b="1" dirty="0"/>
            </a:br>
            <a:br>
              <a:rPr lang="en-US" b="1" dirty="0"/>
            </a:br>
            <a:endParaRPr lang="en-US" b="1" dirty="0"/>
          </a:p>
        </p:txBody>
      </p:sp>
      <p:sp>
        <p:nvSpPr>
          <p:cNvPr id="3" name="Content Placeholder 2">
            <a:extLst>
              <a:ext uri="{FF2B5EF4-FFF2-40B4-BE49-F238E27FC236}">
                <a16:creationId xmlns:a16="http://schemas.microsoft.com/office/drawing/2014/main" id="{632C616F-4C49-41BF-B6A7-4591FB24EC16}"/>
              </a:ext>
            </a:extLst>
          </p:cNvPr>
          <p:cNvSpPr>
            <a:spLocks noGrp="1"/>
          </p:cNvSpPr>
          <p:nvPr>
            <p:ph idx="1"/>
          </p:nvPr>
        </p:nvSpPr>
        <p:spPr/>
        <p:txBody>
          <a:bodyPr>
            <a:normAutofit fontScale="92500" lnSpcReduction="10000"/>
          </a:bodyPr>
          <a:lstStyle/>
          <a:p>
            <a:pPr marL="0" indent="0">
              <a:buNone/>
            </a:pPr>
            <a:r>
              <a:rPr lang="en-US" sz="3200" dirty="0"/>
              <a:t>“As residents of the United States, we claim a common manhood with all other nationalities, and believe we should have that manhood recognized according to the principles of common humanity and American freedom.”</a:t>
            </a:r>
          </a:p>
          <a:p>
            <a:pPr marL="0" indent="0">
              <a:buNone/>
            </a:pPr>
            <a:br>
              <a:rPr lang="en-US" sz="3200" dirty="0"/>
            </a:br>
            <a:r>
              <a:rPr lang="en-US" sz="3200" dirty="0"/>
              <a:t>"We, therefore, appeal for an equal chance in the race of life in this our adopted home – a large number of us have spent almost all our lives in this country and claim no other but this as ours. Our motto is: 'Character and fitness should be the requirement of all who are desirous of becoming citizens of the American Republic.'”</a:t>
            </a:r>
            <a:br>
              <a:rPr lang="en-US" dirty="0"/>
            </a:br>
            <a:endParaRPr lang="en-US" dirty="0"/>
          </a:p>
        </p:txBody>
      </p:sp>
    </p:spTree>
    <p:extLst>
      <p:ext uri="{BB962C8B-B14F-4D97-AF65-F5344CB8AC3E}">
        <p14:creationId xmlns:p14="http://schemas.microsoft.com/office/powerpoint/2010/main" val="3586694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A9729-4416-4EF4-B458-84E2F1CD3991}"/>
              </a:ext>
            </a:extLst>
          </p:cNvPr>
          <p:cNvSpPr>
            <a:spLocks noGrp="1"/>
          </p:cNvSpPr>
          <p:nvPr>
            <p:ph type="title"/>
          </p:nvPr>
        </p:nvSpPr>
        <p:spPr/>
        <p:txBody>
          <a:bodyPr>
            <a:normAutofit/>
          </a:bodyPr>
          <a:lstStyle/>
          <a:p>
            <a:r>
              <a:rPr lang="en-US" sz="2400" dirty="0">
                <a:hlinkClick r:id="rId2"/>
              </a:rPr>
              <a:t>https://www.youtube.com/watch?v=q7MxXxFu6fI</a:t>
            </a:r>
            <a:endParaRPr lang="en-US" sz="2400" dirty="0"/>
          </a:p>
        </p:txBody>
      </p:sp>
      <p:pic>
        <p:nvPicPr>
          <p:cNvPr id="18434" name="Picture 2" descr="Movies@Asbury Discusses &quot;Just Mercy&quot; Tickets, Sat, Jun 27, 2020 at ...">
            <a:extLst>
              <a:ext uri="{FF2B5EF4-FFF2-40B4-BE49-F238E27FC236}">
                <a16:creationId xmlns:a16="http://schemas.microsoft.com/office/drawing/2014/main" id="{DECEA6D4-78D2-41ED-AC01-5A99E3B0BF9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44662" y="1825625"/>
            <a:ext cx="870267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892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E2021D-E6AD-4957-B8F0-E882AB8D6292}"/>
              </a:ext>
            </a:extLst>
          </p:cNvPr>
          <p:cNvSpPr>
            <a:spLocks noGrp="1"/>
          </p:cNvSpPr>
          <p:nvPr>
            <p:ph type="title"/>
          </p:nvPr>
        </p:nvSpPr>
        <p:spPr>
          <a:xfrm>
            <a:off x="838200" y="365125"/>
            <a:ext cx="10515600" cy="1325563"/>
          </a:xfrm>
        </p:spPr>
        <p:txBody>
          <a:bodyPr>
            <a:normAutofit/>
          </a:bodyPr>
          <a:lstStyle/>
          <a:p>
            <a:r>
              <a:rPr lang="en-US" sz="4600" b="1">
                <a:solidFill>
                  <a:srgbClr val="FFFFFF"/>
                </a:solidFill>
              </a:rPr>
              <a:t>Eph 1:9-10</a:t>
            </a:r>
            <a:endParaRPr lang="en-US" sz="4600">
              <a:solidFill>
                <a:srgbClr val="FFFFFF"/>
              </a:solidFill>
            </a:endParaRPr>
          </a:p>
        </p:txBody>
      </p:sp>
      <p:sp>
        <p:nvSpPr>
          <p:cNvPr id="3" name="Content Placeholder 2">
            <a:extLst>
              <a:ext uri="{FF2B5EF4-FFF2-40B4-BE49-F238E27FC236}">
                <a16:creationId xmlns:a16="http://schemas.microsoft.com/office/drawing/2014/main" id="{7B332F52-2386-43A5-A475-470633785CB6}"/>
              </a:ext>
            </a:extLst>
          </p:cNvPr>
          <p:cNvSpPr>
            <a:spLocks noGrp="1"/>
          </p:cNvSpPr>
          <p:nvPr>
            <p:ph idx="1"/>
          </p:nvPr>
        </p:nvSpPr>
        <p:spPr>
          <a:xfrm>
            <a:off x="838200" y="2438400"/>
            <a:ext cx="10515600" cy="3738562"/>
          </a:xfrm>
        </p:spPr>
        <p:txBody>
          <a:bodyPr>
            <a:normAutofit/>
          </a:bodyPr>
          <a:lstStyle/>
          <a:p>
            <a:pPr marL="0" indent="0">
              <a:buNone/>
            </a:pPr>
            <a:r>
              <a:rPr lang="en-US" sz="3600" dirty="0"/>
              <a:t>9 he made known to us the mystery of his will according to his good pleasure, which he purposed in Christ, 10 to be put into effect when the times reach their fulfillment—to bring unity to all things in heaven and on earth under Christ</a:t>
            </a:r>
          </a:p>
        </p:txBody>
      </p:sp>
    </p:spTree>
    <p:extLst>
      <p:ext uri="{BB962C8B-B14F-4D97-AF65-F5344CB8AC3E}">
        <p14:creationId xmlns:p14="http://schemas.microsoft.com/office/powerpoint/2010/main" val="3232290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5A61B6-3ED1-428D-999A-212049E5161A}"/>
              </a:ext>
            </a:extLst>
          </p:cNvPr>
          <p:cNvSpPr>
            <a:spLocks noGrp="1"/>
          </p:cNvSpPr>
          <p:nvPr>
            <p:ph type="title"/>
          </p:nvPr>
        </p:nvSpPr>
        <p:spPr>
          <a:xfrm>
            <a:off x="838200" y="365125"/>
            <a:ext cx="10515600" cy="1325563"/>
          </a:xfrm>
        </p:spPr>
        <p:txBody>
          <a:bodyPr>
            <a:normAutofit/>
          </a:bodyPr>
          <a:lstStyle/>
          <a:p>
            <a:r>
              <a:rPr lang="en-US" sz="4600" b="1">
                <a:solidFill>
                  <a:srgbClr val="FFFFFF"/>
                </a:solidFill>
              </a:rPr>
              <a:t>Eph 1:22</a:t>
            </a:r>
            <a:endParaRPr lang="en-US" sz="4600">
              <a:solidFill>
                <a:srgbClr val="FFFFFF"/>
              </a:solidFill>
            </a:endParaRPr>
          </a:p>
        </p:txBody>
      </p:sp>
      <p:sp>
        <p:nvSpPr>
          <p:cNvPr id="3" name="Content Placeholder 2">
            <a:extLst>
              <a:ext uri="{FF2B5EF4-FFF2-40B4-BE49-F238E27FC236}">
                <a16:creationId xmlns:a16="http://schemas.microsoft.com/office/drawing/2014/main" id="{7859E5DC-40B6-4F6C-85F4-26E73E5DC694}"/>
              </a:ext>
            </a:extLst>
          </p:cNvPr>
          <p:cNvSpPr>
            <a:spLocks noGrp="1"/>
          </p:cNvSpPr>
          <p:nvPr>
            <p:ph idx="1"/>
          </p:nvPr>
        </p:nvSpPr>
        <p:spPr>
          <a:xfrm>
            <a:off x="838200" y="2438400"/>
            <a:ext cx="10515600" cy="3738562"/>
          </a:xfrm>
        </p:spPr>
        <p:txBody>
          <a:bodyPr>
            <a:normAutofit/>
          </a:bodyPr>
          <a:lstStyle/>
          <a:p>
            <a:pPr marL="0" indent="0">
              <a:buNone/>
            </a:pPr>
            <a:r>
              <a:rPr lang="en-US" sz="4000" dirty="0"/>
              <a:t>22 And God placed all things under his [Jesus] feet and appointed him to be head over everything for the church</a:t>
            </a:r>
          </a:p>
        </p:txBody>
      </p:sp>
    </p:spTree>
    <p:extLst>
      <p:ext uri="{BB962C8B-B14F-4D97-AF65-F5344CB8AC3E}">
        <p14:creationId xmlns:p14="http://schemas.microsoft.com/office/powerpoint/2010/main" val="2750726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51FEE-E28D-4EFE-B8BB-A9DF2F31DCB8}"/>
              </a:ext>
            </a:extLst>
          </p:cNvPr>
          <p:cNvSpPr>
            <a:spLocks noGrp="1"/>
          </p:cNvSpPr>
          <p:nvPr>
            <p:ph type="title"/>
          </p:nvPr>
        </p:nvSpPr>
        <p:spPr/>
        <p:txBody>
          <a:bodyPr>
            <a:normAutofit fontScale="90000"/>
          </a:bodyPr>
          <a:lstStyle/>
          <a:p>
            <a:pPr algn="ctr"/>
            <a:r>
              <a:rPr lang="en-US" sz="6000" b="1" dirty="0"/>
              <a:t>1963</a:t>
            </a:r>
            <a:br>
              <a:rPr lang="en-US" dirty="0"/>
            </a:br>
            <a:endParaRPr lang="en-US" dirty="0"/>
          </a:p>
        </p:txBody>
      </p:sp>
      <p:sp>
        <p:nvSpPr>
          <p:cNvPr id="3" name="Content Placeholder 2">
            <a:extLst>
              <a:ext uri="{FF2B5EF4-FFF2-40B4-BE49-F238E27FC236}">
                <a16:creationId xmlns:a16="http://schemas.microsoft.com/office/drawing/2014/main" id="{100A0E42-B194-4977-BCA8-D81F4304DB0D}"/>
              </a:ext>
            </a:extLst>
          </p:cNvPr>
          <p:cNvSpPr>
            <a:spLocks noGrp="1"/>
          </p:cNvSpPr>
          <p:nvPr>
            <p:ph idx="1"/>
          </p:nvPr>
        </p:nvSpPr>
        <p:spPr/>
        <p:txBody>
          <a:bodyPr/>
          <a:lstStyle/>
          <a:p>
            <a:pPr marL="0" indent="0">
              <a:buNone/>
            </a:pPr>
            <a:r>
              <a:rPr lang="en-US" sz="4000" dirty="0"/>
              <a:t>"I have a dream that my four little children will one day live in a nation where they will not be judged by the color of their skin but by the content of their character."</a:t>
            </a:r>
          </a:p>
          <a:p>
            <a:pPr marL="0" indent="0">
              <a:buNone/>
            </a:pPr>
            <a:br>
              <a:rPr lang="en-US" dirty="0"/>
            </a:br>
            <a:endParaRPr lang="en-US" dirty="0"/>
          </a:p>
        </p:txBody>
      </p:sp>
    </p:spTree>
    <p:extLst>
      <p:ext uri="{BB962C8B-B14F-4D97-AF65-F5344CB8AC3E}">
        <p14:creationId xmlns:p14="http://schemas.microsoft.com/office/powerpoint/2010/main" val="1595151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8" name="Rectangle 7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CBB10-56AC-4718-8CEE-62088CFC59F4}"/>
              </a:ext>
            </a:extLst>
          </p:cNvPr>
          <p:cNvSpPr>
            <a:spLocks noGrp="1"/>
          </p:cNvSpPr>
          <p:nvPr>
            <p:ph type="title"/>
          </p:nvPr>
        </p:nvSpPr>
        <p:spPr>
          <a:xfrm>
            <a:off x="9093496" y="618681"/>
            <a:ext cx="2613872" cy="4794567"/>
          </a:xfrm>
        </p:spPr>
        <p:txBody>
          <a:bodyPr vert="horz" lIns="91440" tIns="45720" rIns="91440" bIns="45720" rtlCol="0" anchor="ctr">
            <a:normAutofit/>
          </a:bodyPr>
          <a:lstStyle/>
          <a:p>
            <a:br>
              <a:rPr lang="en-US" sz="3600">
                <a:solidFill>
                  <a:srgbClr val="FFFFFF"/>
                </a:solidFill>
              </a:rPr>
            </a:br>
            <a:r>
              <a:rPr lang="en-US" sz="3600">
                <a:solidFill>
                  <a:srgbClr val="FFFFFF"/>
                </a:solidFill>
              </a:rPr>
              <a:t>The 1871 Chinese Massacre</a:t>
            </a:r>
            <a:br>
              <a:rPr lang="en-US" sz="3600">
                <a:solidFill>
                  <a:srgbClr val="FFFFFF"/>
                </a:solidFill>
              </a:rPr>
            </a:br>
            <a:endParaRPr lang="en-US" sz="3600">
              <a:solidFill>
                <a:srgbClr val="FFFFFF"/>
              </a:solidFill>
            </a:endParaRPr>
          </a:p>
        </p:txBody>
      </p:sp>
      <p:sp>
        <p:nvSpPr>
          <p:cNvPr id="2059"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e Chinese Massacre Of 1871 And The Mass Lynching Of 17 Immigrants">
            <a:extLst>
              <a:ext uri="{FF2B5EF4-FFF2-40B4-BE49-F238E27FC236}">
                <a16:creationId xmlns:a16="http://schemas.microsoft.com/office/drawing/2014/main" id="{217049BA-4BBF-424C-9522-E8E41035813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0670" b="-1"/>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57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Rectangle 78">
            <a:extLst>
              <a:ext uri="{FF2B5EF4-FFF2-40B4-BE49-F238E27FC236}">
                <a16:creationId xmlns:a16="http://schemas.microsoft.com/office/drawing/2014/main" id="{968EB073-27D4-42DD-B533-EFFE0B20B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803871" y="0"/>
            <a:ext cx="638812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E36F8B-02A8-4FF8-8AA0-1D9B7AF1EDC7}"/>
              </a:ext>
            </a:extLst>
          </p:cNvPr>
          <p:cNvSpPr>
            <a:spLocks noGrp="1"/>
          </p:cNvSpPr>
          <p:nvPr>
            <p:ph type="title"/>
          </p:nvPr>
        </p:nvSpPr>
        <p:spPr>
          <a:xfrm>
            <a:off x="6745735" y="640081"/>
            <a:ext cx="4806184" cy="3637373"/>
          </a:xfrm>
          <a:noFill/>
        </p:spPr>
        <p:txBody>
          <a:bodyPr vert="horz" lIns="91440" tIns="45720" rIns="91440" bIns="45720" rtlCol="0" anchor="b">
            <a:normAutofit/>
          </a:bodyPr>
          <a:lstStyle/>
          <a:p>
            <a:r>
              <a:rPr lang="en-US" sz="6000" b="1">
                <a:solidFill>
                  <a:schemeClr val="bg1"/>
                </a:solidFill>
              </a:rPr>
              <a:t>Ida B. Wells </a:t>
            </a:r>
            <a:br>
              <a:rPr lang="en-US" sz="6000" b="1">
                <a:solidFill>
                  <a:schemeClr val="bg1"/>
                </a:solidFill>
              </a:rPr>
            </a:br>
            <a:br>
              <a:rPr lang="en-US" sz="6000" b="1">
                <a:solidFill>
                  <a:schemeClr val="bg1"/>
                </a:solidFill>
              </a:rPr>
            </a:br>
            <a:r>
              <a:rPr lang="en-US" sz="6000" b="1">
                <a:solidFill>
                  <a:schemeClr val="bg1"/>
                </a:solidFill>
              </a:rPr>
              <a:t>(1862-1931)</a:t>
            </a:r>
          </a:p>
        </p:txBody>
      </p:sp>
      <p:pic>
        <p:nvPicPr>
          <p:cNvPr id="1026" name="Picture 2" descr="Ida B. Wells' Determined Quest for Equality - Memphis magazine">
            <a:extLst>
              <a:ext uri="{FF2B5EF4-FFF2-40B4-BE49-F238E27FC236}">
                <a16:creationId xmlns:a16="http://schemas.microsoft.com/office/drawing/2014/main" id="{C9B52349-D981-4550-B5BD-BF2FE71D76D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7897"/>
          <a:stretch/>
        </p:blipFill>
        <p:spPr bwMode="auto">
          <a:xfrm>
            <a:off x="20" y="10"/>
            <a:ext cx="610563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23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7">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1">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434E67-B2DA-494A-A4F0-8C8DFBF4C3E6}"/>
              </a:ext>
            </a:extLst>
          </p:cNvPr>
          <p:cNvSpPr>
            <a:spLocks noGrp="1"/>
          </p:cNvSpPr>
          <p:nvPr>
            <p:ph type="title"/>
          </p:nvPr>
        </p:nvSpPr>
        <p:spPr>
          <a:xfrm>
            <a:off x="1524000" y="1337641"/>
            <a:ext cx="9144000" cy="2330002"/>
          </a:xfrm>
        </p:spPr>
        <p:txBody>
          <a:bodyPr vert="horz" lIns="91440" tIns="45720" rIns="91440" bIns="45720" rtlCol="0" anchor="b">
            <a:normAutofit/>
          </a:bodyPr>
          <a:lstStyle/>
          <a:p>
            <a:pPr algn="ctr"/>
            <a:r>
              <a:rPr lang="en-US" sz="5400" b="1" kern="1200">
                <a:solidFill>
                  <a:schemeClr val="tx1"/>
                </a:solidFill>
                <a:latin typeface="+mj-lt"/>
                <a:ea typeface="+mj-ea"/>
                <a:cs typeface="+mj-cs"/>
              </a:rPr>
              <a:t>Ida B. Wells (1862-1931)</a:t>
            </a:r>
            <a:endParaRPr lang="en-US" sz="5400" kern="120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760A527E-AA5C-448D-BCD5-C6460BF7BD08}"/>
              </a:ext>
            </a:extLst>
          </p:cNvPr>
          <p:cNvSpPr>
            <a:spLocks noGrp="1"/>
          </p:cNvSpPr>
          <p:nvPr>
            <p:ph idx="1"/>
          </p:nvPr>
        </p:nvSpPr>
        <p:spPr>
          <a:xfrm>
            <a:off x="1524000" y="3990165"/>
            <a:ext cx="9144000" cy="1279432"/>
          </a:xfrm>
        </p:spPr>
        <p:txBody>
          <a:bodyPr vert="horz" lIns="91440" tIns="45720" rIns="91440" bIns="45720" rtlCol="0">
            <a:normAutofit/>
          </a:bodyPr>
          <a:lstStyle/>
          <a:p>
            <a:pPr marL="0" indent="0" algn="ctr">
              <a:buNone/>
            </a:pPr>
            <a:r>
              <a:rPr lang="en-US" sz="5400" kern="1200" dirty="0">
                <a:solidFill>
                  <a:schemeClr val="tx1"/>
                </a:solidFill>
                <a:latin typeface="+mn-lt"/>
                <a:ea typeface="+mn-ea"/>
                <a:cs typeface="+mn-cs"/>
              </a:rPr>
              <a:t>“Princess of the Press”</a:t>
            </a:r>
          </a:p>
        </p:txBody>
      </p:sp>
      <p:cxnSp>
        <p:nvCxnSpPr>
          <p:cNvPr id="31" name="Straight Connector 13">
            <a:extLst>
              <a:ext uri="{FF2B5EF4-FFF2-40B4-BE49-F238E27FC236}">
                <a16:creationId xmlns:a16="http://schemas.microsoft.com/office/drawing/2014/main" id="{AFA75EE9-0DE4-4982-A870-290AD61EAA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3806097"/>
            <a:ext cx="5486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8215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8BBB0-D786-46A3-B184-EF09C583D2E9}"/>
              </a:ext>
            </a:extLst>
          </p:cNvPr>
          <p:cNvSpPr>
            <a:spLocks noGrp="1"/>
          </p:cNvSpPr>
          <p:nvPr>
            <p:ph type="title"/>
          </p:nvPr>
        </p:nvSpPr>
        <p:spPr/>
        <p:txBody>
          <a:bodyPr/>
          <a:lstStyle/>
          <a:p>
            <a:pPr algn="ctr"/>
            <a:r>
              <a:rPr lang="en-US" b="1" dirty="0"/>
              <a:t>Ida B. Wells (1862-1931)</a:t>
            </a:r>
            <a:endParaRPr lang="en-US" dirty="0"/>
          </a:p>
        </p:txBody>
      </p:sp>
      <p:sp>
        <p:nvSpPr>
          <p:cNvPr id="3" name="Content Placeholder 2">
            <a:extLst>
              <a:ext uri="{FF2B5EF4-FFF2-40B4-BE49-F238E27FC236}">
                <a16:creationId xmlns:a16="http://schemas.microsoft.com/office/drawing/2014/main" id="{8DD24BEC-CDA4-4562-BC7A-F903F13645B3}"/>
              </a:ext>
            </a:extLst>
          </p:cNvPr>
          <p:cNvSpPr>
            <a:spLocks noGrp="1"/>
          </p:cNvSpPr>
          <p:nvPr>
            <p:ph idx="1"/>
          </p:nvPr>
        </p:nvSpPr>
        <p:spPr/>
        <p:txBody>
          <a:bodyPr/>
          <a:lstStyle/>
          <a:p>
            <a:pPr marL="0" indent="0">
              <a:buNone/>
            </a:pPr>
            <a:r>
              <a:rPr lang="en-US" b="1" dirty="0"/>
              <a:t>Journal Entry</a:t>
            </a:r>
          </a:p>
          <a:p>
            <a:pPr marL="0" indent="0">
              <a:buNone/>
            </a:pPr>
            <a:r>
              <a:rPr lang="en-US" dirty="0"/>
              <a:t>“I felt lifted up and I thank God I opened my mouth and told of His wonderful mercies to me and my heart overflowed with thankfulness,” she wrote after one worship service.</a:t>
            </a:r>
            <a:endParaRPr lang="en-US" b="0" dirty="0">
              <a:effectLst/>
            </a:endParaRPr>
          </a:p>
          <a:p>
            <a:pPr marL="0" indent="0">
              <a:buNone/>
            </a:pPr>
            <a:br>
              <a:rPr lang="en-US" dirty="0"/>
            </a:br>
            <a:r>
              <a:rPr lang="en-US" b="1" dirty="0"/>
              <a:t>Journal Entry</a:t>
            </a:r>
          </a:p>
          <a:p>
            <a:pPr marL="0" indent="0">
              <a:buNone/>
            </a:pPr>
            <a:r>
              <a:rPr lang="en-US" dirty="0"/>
              <a:t>“And if I did nothing, sacrificed nothing in return for all that has been done for me, I could not expect his blessing and sanction. Help me and bring success to my efforts I pray.”</a:t>
            </a:r>
          </a:p>
        </p:txBody>
      </p:sp>
    </p:spTree>
    <p:extLst>
      <p:ext uri="{BB962C8B-B14F-4D97-AF65-F5344CB8AC3E}">
        <p14:creationId xmlns:p14="http://schemas.microsoft.com/office/powerpoint/2010/main" val="240369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5D51E-9700-48D8-841B-81521A059E18}"/>
              </a:ext>
            </a:extLst>
          </p:cNvPr>
          <p:cNvSpPr>
            <a:spLocks noGrp="1"/>
          </p:cNvSpPr>
          <p:nvPr>
            <p:ph type="title"/>
          </p:nvPr>
        </p:nvSpPr>
        <p:spPr/>
        <p:txBody>
          <a:bodyPr/>
          <a:lstStyle/>
          <a:p>
            <a:pPr algn="ctr"/>
            <a:r>
              <a:rPr lang="en-US" b="1" dirty="0"/>
              <a:t>Ida B. Wells (1862-1931)</a:t>
            </a:r>
            <a:endParaRPr lang="en-US" dirty="0"/>
          </a:p>
        </p:txBody>
      </p:sp>
      <p:pic>
        <p:nvPicPr>
          <p:cNvPr id="4098" name="Picture 2" descr="The Project Gutenberg eBook of Southern Horrors: Lynch Law In All ...">
            <a:extLst>
              <a:ext uri="{FF2B5EF4-FFF2-40B4-BE49-F238E27FC236}">
                <a16:creationId xmlns:a16="http://schemas.microsoft.com/office/drawing/2014/main" id="{A5CB4FB1-E24D-4B50-8596-272A9D50441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52925" y="1690688"/>
            <a:ext cx="3486150" cy="4652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456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989</Words>
  <Application>Microsoft Office PowerPoint</Application>
  <PresentationFormat>Widescreen</PresentationFormat>
  <Paragraphs>62</Paragraphs>
  <Slides>32</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Ephesians</vt:lpstr>
      <vt:lpstr>Wong  Chin Foo (1847-1898)  </vt:lpstr>
      <vt:lpstr> Wong Chin Foo (1847-1898)  </vt:lpstr>
      <vt:lpstr>1963 </vt:lpstr>
      <vt:lpstr> The 1871 Chinese Massacre </vt:lpstr>
      <vt:lpstr>Ida B. Wells   (1862-1931)</vt:lpstr>
      <vt:lpstr>Ida B. Wells (1862-1931)</vt:lpstr>
      <vt:lpstr>Ida B. Wells (1862-1931)</vt:lpstr>
      <vt:lpstr>Ida B. Wells (1862-1931)</vt:lpstr>
      <vt:lpstr>Eph 4:11-13</vt:lpstr>
      <vt:lpstr>Eph 4:11 - APEST</vt:lpstr>
      <vt:lpstr> 5Q: Reactivating the Original Intelligence and Capacity of the Body of Christ   by Alan Hirsch </vt:lpstr>
      <vt:lpstr>First Corinthian Baptist Church 1912 Adam Clayton Powell Jr, Blvd (at the corner of 116th street) </vt:lpstr>
      <vt:lpstr>The Greater Allen A.M.E. Cathedral of New York  in Jamaica, Queens</vt:lpstr>
      <vt:lpstr>The Greater Allen A.M.E. Cathedral of New York  in Jamaica, Queens</vt:lpstr>
      <vt:lpstr>Eph 2:14-16</vt:lpstr>
      <vt:lpstr>Jack Roosevelt Robinson &amp;  Wesley Branch Rickey</vt:lpstr>
      <vt:lpstr>Jackie Robinson &amp; Branch Rickey</vt:lpstr>
      <vt:lpstr>Jackie Robinson</vt:lpstr>
      <vt:lpstr>Harrison Ford &amp; Chadwick Boseman</vt:lpstr>
      <vt:lpstr>PowerPoint Presentation</vt:lpstr>
      <vt:lpstr>Matthew 5:38–41 in the King James Version states:</vt:lpstr>
      <vt:lpstr>Eph 6:10-12</vt:lpstr>
      <vt:lpstr>Eph 1:1-14</vt:lpstr>
      <vt:lpstr>Book of Ephesians</vt:lpstr>
      <vt:lpstr>Eph 4:25-27</vt:lpstr>
      <vt:lpstr>Bryan Stevenson, MPP/JD 1985  LLD 2015</vt:lpstr>
      <vt:lpstr>Montgomery, Alabama</vt:lpstr>
      <vt:lpstr>Bryan Stevenson &amp; Tim Keller (2016)</vt:lpstr>
      <vt:lpstr>https://www.youtube.com/watch?v=q7MxXxFu6fI</vt:lpstr>
      <vt:lpstr>Eph 1:9-10</vt:lpstr>
      <vt:lpstr>Eph 1:22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Ephesians</dc:title>
  <dc:creator>Hon Eng</dc:creator>
  <cp:lastModifiedBy>Hon Eng</cp:lastModifiedBy>
  <cp:revision>1</cp:revision>
  <dcterms:created xsi:type="dcterms:W3CDTF">2020-06-28T08:42:08Z</dcterms:created>
  <dcterms:modified xsi:type="dcterms:W3CDTF">2020-06-28T16:51:47Z</dcterms:modified>
</cp:coreProperties>
</file>