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 varScale="1">
      <p:scale>
        <a:sx n="100" d="100"/>
        <a:sy n="100" d="100"/>
      </p:scale>
      <p:origin x="0" y="-5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0660-99BB-4456-9F6F-3C7FBBE2F93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E09D-9C62-49EA-8CCF-41005052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8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2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0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4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0660-99BB-4456-9F6F-3C7FBBE2F93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E09D-9C62-49EA-8CCF-41005052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B818-D47B-4BFF-9571-3C8766BF71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E53B-BA2C-4E57-8268-3D5BA45AA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2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78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>右 移 </a:t>
            </a:r>
            <a:r>
              <a:rPr lang="en-US" altLang="zh-CN" sz="78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/>
            </a:r>
            <a:br>
              <a:rPr lang="en-US" altLang="zh-CN" sz="78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</a:br>
            <a:r>
              <a:rPr lang="zh-CN" altLang="en-US" sz="78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>计 划</a:t>
            </a:r>
            <a:r>
              <a:rPr lang="en-US" altLang="zh-CN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/>
            </a:r>
            <a:br>
              <a:rPr lang="en-US" altLang="zh-CN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</a:br>
            <a:endParaRPr lang="en-US" b="1" dirty="0">
              <a:solidFill>
                <a:srgbClr val="C00000"/>
              </a:solidFill>
              <a:latin typeface="钻石甜心手机字体" panose="02000500000000000000" pitchFamily="2" charset="-122"/>
              <a:ea typeface="钻石甜心手机字体" panose="02000500000000000000" pitchFamily="2" charset="-122"/>
              <a:cs typeface="钻石甜心手机字体" panose="02000500000000000000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70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>漏 斗 </a:t>
            </a:r>
            <a:r>
              <a:rPr lang="en-US" altLang="zh-CN" sz="70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/>
            </a:r>
            <a:br>
              <a:rPr lang="en-US" altLang="zh-CN" sz="70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</a:br>
            <a:r>
              <a:rPr lang="zh-CN" altLang="en-US" sz="7000" b="1" smtClean="0">
                <a:solidFill>
                  <a:srgbClr val="C00000"/>
                </a:solidFill>
                <a:latin typeface="钻石甜心手机字体" panose="02000500000000000000" pitchFamily="2" charset="-122"/>
                <a:ea typeface="钻石甜心手机字体" panose="02000500000000000000" pitchFamily="2" charset="-122"/>
                <a:cs typeface="钻石甜心手机字体" panose="02000500000000000000" pitchFamily="2" charset="-122"/>
              </a:rPr>
              <a:t>计 划</a:t>
            </a:r>
            <a:endParaRPr lang="en-US" sz="7000" b="1" dirty="0">
              <a:solidFill>
                <a:srgbClr val="C00000"/>
              </a:solidFill>
              <a:latin typeface="钻石甜心手机字体" panose="02000500000000000000" pitchFamily="2" charset="-122"/>
              <a:ea typeface="钻石甜心手机字体" panose="02000500000000000000" pitchFamily="2" charset="-122"/>
              <a:cs typeface="钻石甜心手机字体" panose="02000500000000000000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8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四个属灵的原则</a:t>
            </a:r>
            <a:endParaRPr lang="en-GB" altLang="en-US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94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四个属灵的原则</a:t>
            </a:r>
            <a:endParaRPr lang="en-GB" altLang="en-US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069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四个属灵的原则</a:t>
            </a:r>
            <a:endParaRPr lang="en-GB" altLang="en-US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9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四个属灵的原则</a:t>
            </a:r>
            <a:endParaRPr lang="en-GB" altLang="en-US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这两个圆圈代表两种生命</a:t>
            </a:r>
            <a:endParaRPr lang="en-GB" altLang="en-US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55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40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你现在就可以藉着祷告接受基督</a:t>
            </a:r>
            <a:endParaRPr lang="en-GB" altLang="en-US" sz="40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 bwMode="auto">
          <a:xfrm>
            <a:off x="381000" y="0"/>
            <a:ext cx="837756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eng\P P P\Posters\Cross\cross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00300"/>
            <a:ext cx="990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5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5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4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全屏显示(4:3)</PresentationFormat>
  <Paragraphs>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华文行楷</vt:lpstr>
      <vt:lpstr>宋体</vt:lpstr>
      <vt:lpstr>钻石甜心手机字体</vt:lpstr>
      <vt:lpstr>Arial</vt:lpstr>
      <vt:lpstr>Calibri</vt:lpstr>
      <vt:lpstr>Calibri Light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右 移  计 划 </vt:lpstr>
      <vt:lpstr>漏 斗  计 划</vt:lpstr>
      <vt:lpstr>PowerPoint 演示文稿</vt:lpstr>
      <vt:lpstr>PowerPoint 演示文稿</vt:lpstr>
      <vt:lpstr>四个属灵的原则</vt:lpstr>
      <vt:lpstr>四个属灵的原则</vt:lpstr>
      <vt:lpstr>四个属灵的原则</vt:lpstr>
      <vt:lpstr>四个属灵的原则</vt:lpstr>
      <vt:lpstr> 这两个圆圈代表两种生命</vt:lpstr>
      <vt:lpstr>你现在就可以藉着祷告接受基督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Chaoyang Peng</dc:creator>
  <cp:lastModifiedBy>Chaoyang Peng</cp:lastModifiedBy>
  <cp:revision>2</cp:revision>
  <dcterms:created xsi:type="dcterms:W3CDTF">2019-08-14T06:55:49Z</dcterms:created>
  <dcterms:modified xsi:type="dcterms:W3CDTF">2019-08-14T06:57:24Z</dcterms:modified>
</cp:coreProperties>
</file>