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61642" autoAdjust="0"/>
  </p:normalViewPr>
  <p:slideViewPr>
    <p:cSldViewPr snapToGrid="0">
      <p:cViewPr varScale="1">
        <p:scale>
          <a:sx n="59" d="100"/>
          <a:sy n="59" d="100"/>
        </p:scale>
        <p:origin x="1570"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4765FB-295A-4650-A6E7-CE0DCAB71D47}" type="datetimeFigureOut">
              <a:rPr lang="en-US" smtClean="0"/>
              <a:t>6/11/2022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7AD39A-C9E6-4165-9C00-0DC7EB3E2872}" type="slidenum">
              <a:rPr lang="en-US" smtClean="0"/>
              <a:t>‹#›</a:t>
            </a:fld>
            <a:endParaRPr lang="en-US"/>
          </a:p>
        </p:txBody>
      </p:sp>
    </p:spTree>
    <p:extLst>
      <p:ext uri="{BB962C8B-B14F-4D97-AF65-F5344CB8AC3E}">
        <p14:creationId xmlns:p14="http://schemas.microsoft.com/office/powerpoint/2010/main" val="967975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zh-CN" altLang="en-US" dirty="0"/>
              <a:t>是神拣选的亚伯兰，告诉他要“离开本地，本族，父家”，往神指示他的地方去。</a:t>
            </a:r>
            <a:endParaRPr lang="en-US" altLang="zh-CN" dirty="0"/>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zh-CN" altLang="en-US" dirty="0"/>
              <a:t>也可以看到神的一个重要的属性 </a:t>
            </a:r>
            <a:r>
              <a:rPr lang="en-US" altLang="zh-CN" dirty="0"/>
              <a:t>– </a:t>
            </a:r>
            <a:r>
              <a:rPr lang="zh-CN" altLang="en-US" dirty="0"/>
              <a:t>神是历史的神：他在过去，现今，以及将来都会行他的旨意。对于亚伯兰，神的应许很重要的部分是将来要成就的事</a:t>
            </a:r>
            <a:endParaRPr lang="en-US" altLang="zh-CN" dirty="0"/>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zh-CN" altLang="en-US" dirty="0"/>
              <a:t>这个应许分三个层面 </a:t>
            </a:r>
            <a:r>
              <a:rPr lang="en-US" altLang="zh-CN" dirty="0"/>
              <a:t>– </a:t>
            </a:r>
            <a:r>
              <a:rPr lang="zh-CN" altLang="en-US" dirty="0"/>
              <a:t>在创世纪</a:t>
            </a:r>
            <a:r>
              <a:rPr lang="en-US" altLang="zh-CN" dirty="0"/>
              <a:t>12</a:t>
            </a:r>
            <a:r>
              <a:rPr lang="zh-CN" altLang="en-US" dirty="0"/>
              <a:t>，</a:t>
            </a:r>
            <a:r>
              <a:rPr lang="en-US" altLang="zh-CN" dirty="0"/>
              <a:t>15</a:t>
            </a:r>
            <a:r>
              <a:rPr lang="zh-CN" altLang="en-US" dirty="0"/>
              <a:t>章叙述：</a:t>
            </a:r>
            <a:r>
              <a:rPr lang="en-US" altLang="zh-CN" dirty="0"/>
              <a:t>1)</a:t>
            </a:r>
            <a:r>
              <a:rPr lang="zh-CN" altLang="en-US" dirty="0"/>
              <a:t>亚伯兰本身生的后裔成为他的后嗣；</a:t>
            </a:r>
            <a:r>
              <a:rPr lang="en-US" altLang="zh-CN" dirty="0"/>
              <a:t>2</a:t>
            </a:r>
            <a:r>
              <a:rPr lang="zh-CN" altLang="en-US" dirty="0"/>
              <a:t>）他的后裔必然繁多成为大国；神会赐迦南地为业；神也预告告诉他以色列人在埃及为奴但会被拯救出来）；</a:t>
            </a:r>
            <a:r>
              <a:rPr lang="en-US" altLang="zh-CN" dirty="0"/>
              <a:t>3</a:t>
            </a:r>
            <a:r>
              <a:rPr lang="zh-CN" altLang="en-US" dirty="0"/>
              <a:t>）万国也会因他的后裔得福。</a:t>
            </a:r>
            <a:endParaRPr lang="en-US" altLang="zh-CN" dirty="0"/>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zh-CN" altLang="en-US" dirty="0"/>
              <a:t>在神所主动开启的应许上，神是完全信实的。在实现这个应许的过程中，神有他的时间，但是他是亲自‘签字画押’的 （创</a:t>
            </a:r>
            <a:r>
              <a:rPr lang="en-US" altLang="zh-CN" dirty="0"/>
              <a:t>15</a:t>
            </a:r>
            <a:r>
              <a:rPr lang="zh-CN" altLang="en-US" dirty="0"/>
              <a:t>：</a:t>
            </a:r>
            <a:r>
              <a:rPr lang="en-US" altLang="zh-CN" dirty="0"/>
              <a:t>17</a:t>
            </a:r>
            <a:r>
              <a:rPr lang="zh-CN" altLang="en-US" dirty="0"/>
              <a:t>）</a:t>
            </a:r>
            <a:endParaRPr lang="en-US" altLang="zh-CN" dirty="0"/>
          </a:p>
          <a:p>
            <a:endParaRPr lang="en-US" dirty="0"/>
          </a:p>
        </p:txBody>
      </p:sp>
      <p:sp>
        <p:nvSpPr>
          <p:cNvPr id="4" name="Slide Number Placeholder 3"/>
          <p:cNvSpPr>
            <a:spLocks noGrp="1"/>
          </p:cNvSpPr>
          <p:nvPr>
            <p:ph type="sldNum" sz="quarter" idx="5"/>
          </p:nvPr>
        </p:nvSpPr>
        <p:spPr/>
        <p:txBody>
          <a:bodyPr/>
          <a:lstStyle/>
          <a:p>
            <a:fld id="{867AD39A-C9E6-4165-9C00-0DC7EB3E2872}" type="slidenum">
              <a:rPr lang="en-US" smtClean="0"/>
              <a:t>2</a:t>
            </a:fld>
            <a:endParaRPr lang="en-US"/>
          </a:p>
        </p:txBody>
      </p:sp>
    </p:spTree>
    <p:extLst>
      <p:ext uri="{BB962C8B-B14F-4D97-AF65-F5344CB8AC3E}">
        <p14:creationId xmlns:p14="http://schemas.microsoft.com/office/powerpoint/2010/main" val="29441885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a:t>
            </a:r>
            <a:r>
              <a:rPr lang="zh-CN" altLang="en-US" dirty="0"/>
              <a:t>）创</a:t>
            </a:r>
            <a:r>
              <a:rPr lang="en-US" altLang="zh-CN" dirty="0"/>
              <a:t>16 – </a:t>
            </a:r>
            <a:r>
              <a:rPr lang="zh-CN" altLang="en-US" dirty="0"/>
              <a:t>紧接着神和亚伯兰的应许后，我们就看到亚伯兰和撒拉想要以人的方式去解决后嗣的问题。故事大家都应该很熟悉 </a:t>
            </a:r>
            <a:r>
              <a:rPr lang="en-US" altLang="zh-CN" dirty="0"/>
              <a:t>– </a:t>
            </a:r>
            <a:r>
              <a:rPr lang="zh-CN" altLang="en-US" dirty="0"/>
              <a:t>神虽然没有阻止他们这样行，关于后嗣这个应许，神在创</a:t>
            </a:r>
            <a:r>
              <a:rPr lang="en-US" altLang="zh-CN" dirty="0"/>
              <a:t>17</a:t>
            </a:r>
            <a:r>
              <a:rPr lang="zh-CN" altLang="en-US" dirty="0"/>
              <a:t>：</a:t>
            </a:r>
            <a:r>
              <a:rPr lang="en-US" altLang="zh-CN" dirty="0"/>
              <a:t>18-19</a:t>
            </a:r>
            <a:r>
              <a:rPr lang="zh-CN" altLang="en-US" dirty="0"/>
              <a:t>节明确</a:t>
            </a:r>
            <a:r>
              <a:rPr lang="en-US" altLang="zh-CN" dirty="0"/>
              <a:t>·</a:t>
            </a:r>
            <a:r>
              <a:rPr lang="zh-CN" altLang="en-US" dirty="0"/>
              <a:t>的说明撒拉所生的以撒才是应许的那位后嗣。在</a:t>
            </a:r>
            <a:r>
              <a:rPr lang="en-US" altLang="zh-CN" dirty="0"/>
              <a:t>18</a:t>
            </a:r>
            <a:r>
              <a:rPr lang="zh-CN" altLang="en-US" dirty="0"/>
              <a:t>章初，神亲自跟进这一点，明确的预言到以撒的诞生。</a:t>
            </a:r>
            <a:endParaRPr lang="en-US" altLang="zh-CN" dirty="0"/>
          </a:p>
          <a:p>
            <a:r>
              <a:rPr lang="en-US" dirty="0"/>
              <a:t>2</a:t>
            </a:r>
            <a:r>
              <a:rPr lang="zh-CN" altLang="en-US" dirty="0"/>
              <a:t>）从而我们看到亚伯兰和撒拉不能靠自己的能力和资源去实现神所亲自应许的。随着亚伯兰与神同行的道路延申，他也越来越明白这一点。等一下我们会讲到他的信心。</a:t>
            </a:r>
            <a:endParaRPr lang="en-US" altLang="zh-CN" dirty="0"/>
          </a:p>
          <a:p>
            <a:r>
              <a:rPr lang="en-US" dirty="0"/>
              <a:t>3</a:t>
            </a:r>
            <a:r>
              <a:rPr lang="zh-CN" altLang="en-US" dirty="0"/>
              <a:t>）在有一些事情上，我们也看到神积极的介入 （比如在创</a:t>
            </a:r>
            <a:r>
              <a:rPr lang="en-US" altLang="zh-CN" dirty="0"/>
              <a:t>20</a:t>
            </a:r>
            <a:r>
              <a:rPr lang="zh-CN" altLang="en-US" dirty="0"/>
              <a:t>章 </a:t>
            </a:r>
            <a:r>
              <a:rPr lang="en-US" altLang="zh-CN" dirty="0"/>
              <a:t>– </a:t>
            </a:r>
            <a:r>
              <a:rPr lang="zh-CN" altLang="en-US" dirty="0"/>
              <a:t>亚伯兰和亚比米勒）。若是神不在亚比米勒的梦中介入，撒拉就会成为他的妻子。</a:t>
            </a:r>
            <a:endParaRPr lang="en-US" dirty="0"/>
          </a:p>
          <a:p>
            <a:r>
              <a:rPr lang="en-US" dirty="0"/>
              <a:t>4) </a:t>
            </a:r>
            <a:r>
              <a:rPr lang="zh-CN" altLang="en-US" dirty="0"/>
              <a:t>在亚伯拉罕在世时，他周围的一些人也经历到神超自然的救赎或引领：比如</a:t>
            </a:r>
            <a:r>
              <a:rPr lang="en-US" altLang="zh-CN" dirty="0"/>
              <a:t>19</a:t>
            </a:r>
            <a:r>
              <a:rPr lang="zh-CN" altLang="en-US" dirty="0"/>
              <a:t>章对于罗德的拯救，</a:t>
            </a:r>
            <a:r>
              <a:rPr lang="en-US" altLang="zh-CN" dirty="0"/>
              <a:t>24</a:t>
            </a:r>
            <a:r>
              <a:rPr lang="zh-CN" altLang="en-US" dirty="0"/>
              <a:t>章仆人为以撒寻求妻子的整个过程。</a:t>
            </a:r>
            <a:endParaRPr lang="en-US" altLang="zh-CN" dirty="0"/>
          </a:p>
          <a:p>
            <a:r>
              <a:rPr lang="en-US" dirty="0"/>
              <a:t>5</a:t>
            </a:r>
            <a:r>
              <a:rPr lang="zh-CN" altLang="en-US" dirty="0"/>
              <a:t>）回到以实玛利，在创</a:t>
            </a:r>
            <a:r>
              <a:rPr lang="en-US" altLang="zh-CN" dirty="0"/>
              <a:t>21</a:t>
            </a:r>
            <a:r>
              <a:rPr lang="zh-CN" altLang="en-US" dirty="0"/>
              <a:t>章，撒拉赶他和夏甲走。从伦理，当时的风俗，或以我们的伦理道德观，可能会觉得过分。但在这中间，我们看到神特别的心意和作为，以及他在他应许上的信实：</a:t>
            </a:r>
            <a:r>
              <a:rPr lang="en-US" altLang="zh-CN" dirty="0"/>
              <a:t>1</a:t>
            </a:r>
            <a:r>
              <a:rPr lang="zh-CN" altLang="en-US" dirty="0"/>
              <a:t>）神忠于他本初的应许</a:t>
            </a:r>
            <a:r>
              <a:rPr lang="en-US" altLang="zh-CN" dirty="0"/>
              <a:t> – </a:t>
            </a:r>
            <a:r>
              <a:rPr lang="zh-CN" altLang="en-US" dirty="0"/>
              <a:t>以撒才是应许的后嗣 </a:t>
            </a:r>
            <a:r>
              <a:rPr lang="en-US" altLang="zh-CN" dirty="0"/>
              <a:t>2</a:t>
            </a:r>
            <a:r>
              <a:rPr lang="zh-CN" altLang="en-US" dirty="0"/>
              <a:t>）神的应许并不是‘限制’在人的道德伦理之下 </a:t>
            </a:r>
            <a:r>
              <a:rPr lang="en-US" altLang="zh-CN" dirty="0"/>
              <a:t>– </a:t>
            </a:r>
            <a:r>
              <a:rPr lang="zh-CN" altLang="en-US" dirty="0"/>
              <a:t>亚伯兰，撒拉在创世纪里几处都可能时道德上做出</a:t>
            </a:r>
            <a:r>
              <a:rPr lang="en-US" altLang="zh-CN" dirty="0"/>
              <a:t>questionable</a:t>
            </a:r>
            <a:r>
              <a:rPr lang="zh-CN" altLang="en-US" dirty="0"/>
              <a:t>的决定 </a:t>
            </a:r>
            <a:r>
              <a:rPr lang="en-US" altLang="zh-CN" dirty="0"/>
              <a:t>– </a:t>
            </a:r>
            <a:r>
              <a:rPr lang="zh-CN" altLang="en-US" dirty="0"/>
              <a:t>但神并未有否定他对亚伯兰起初的应许 </a:t>
            </a:r>
            <a:r>
              <a:rPr lang="en-US" altLang="zh-CN" dirty="0"/>
              <a:t>3</a:t>
            </a:r>
            <a:r>
              <a:rPr lang="zh-CN" altLang="en-US" dirty="0"/>
              <a:t>）神有他特别的看顾，保守，和公义 </a:t>
            </a:r>
            <a:r>
              <a:rPr lang="en-US" altLang="zh-CN" dirty="0"/>
              <a:t>– </a:t>
            </a:r>
            <a:r>
              <a:rPr lang="zh-CN" altLang="en-US" dirty="0"/>
              <a:t>对于以实玛利，他还是拯救他 </a:t>
            </a:r>
            <a:r>
              <a:rPr lang="en-US" altLang="zh-CN" dirty="0"/>
              <a:t>– </a:t>
            </a:r>
            <a:r>
              <a:rPr lang="zh-CN" altLang="en-US" dirty="0"/>
              <a:t>让他成为大国。罗德也被拯救。所多玛</a:t>
            </a:r>
            <a:r>
              <a:rPr lang="en-US" altLang="zh-CN" dirty="0"/>
              <a:t>/</a:t>
            </a:r>
            <a:r>
              <a:rPr lang="zh-CN" altLang="en-US" dirty="0"/>
              <a:t>蛾摩拉若是尚有一个义人，神都不会毁灭。</a:t>
            </a:r>
            <a:endParaRPr lang="en-US" altLang="zh-CN" dirty="0"/>
          </a:p>
          <a:p>
            <a:r>
              <a:rPr lang="en-US" dirty="0"/>
              <a:t>6</a:t>
            </a:r>
            <a:r>
              <a:rPr lang="zh-CN" altLang="en-US" dirty="0"/>
              <a:t>）关于的到应许的地土，我们可以看到神在亚伯兰生前并没有‘拥有’过土地。创</a:t>
            </a:r>
            <a:r>
              <a:rPr lang="en-US" altLang="zh-CN" dirty="0"/>
              <a:t>13</a:t>
            </a:r>
            <a:r>
              <a:rPr lang="zh-CN" altLang="en-US" dirty="0"/>
              <a:t>章讲到罗德和亚伯兰各走一方。虽然罗德看似选到了‘更好’的土地，但神亲自在</a:t>
            </a:r>
            <a:r>
              <a:rPr lang="en-US" altLang="zh-CN" dirty="0"/>
              <a:t>13</a:t>
            </a:r>
            <a:r>
              <a:rPr lang="zh-CN" altLang="en-US" dirty="0"/>
              <a:t>章</a:t>
            </a:r>
            <a:r>
              <a:rPr lang="en-US" altLang="zh-CN" dirty="0"/>
              <a:t>15-18</a:t>
            </a:r>
            <a:r>
              <a:rPr lang="zh-CN" altLang="en-US" dirty="0"/>
              <a:t>节应许亚伯兰他之后后裔会繁多，神也会把迦南这块的赐个他们为业。直到他过世，亚伯拉罕唯一拥有的土地是一块坟地。</a:t>
            </a:r>
            <a:endParaRPr lang="en-US" altLang="zh-CN" dirty="0"/>
          </a:p>
          <a:p>
            <a:r>
              <a:rPr lang="en-US" dirty="0"/>
              <a:t>7</a:t>
            </a:r>
            <a:r>
              <a:rPr lang="zh-CN" altLang="en-US" dirty="0"/>
              <a:t>）</a:t>
            </a:r>
            <a:r>
              <a:rPr lang="en-US" altLang="zh-CN" dirty="0"/>
              <a:t>13</a:t>
            </a:r>
            <a:r>
              <a:rPr lang="zh-CN" altLang="en-US" dirty="0"/>
              <a:t>：</a:t>
            </a:r>
            <a:r>
              <a:rPr lang="en-US" altLang="zh-CN" dirty="0"/>
              <a:t>18</a:t>
            </a:r>
            <a:r>
              <a:rPr lang="zh-CN" altLang="en-US" dirty="0"/>
              <a:t>节，亚伯兰为神筑了坛 （神要求他筑了么？为什么他筑坛？）</a:t>
            </a:r>
            <a:endParaRPr lang="en-US" dirty="0"/>
          </a:p>
          <a:p>
            <a:endParaRPr lang="en-US" dirty="0"/>
          </a:p>
        </p:txBody>
      </p:sp>
      <p:sp>
        <p:nvSpPr>
          <p:cNvPr id="4" name="Slide Number Placeholder 3"/>
          <p:cNvSpPr>
            <a:spLocks noGrp="1"/>
          </p:cNvSpPr>
          <p:nvPr>
            <p:ph type="sldNum" sz="quarter" idx="5"/>
          </p:nvPr>
        </p:nvSpPr>
        <p:spPr/>
        <p:txBody>
          <a:bodyPr/>
          <a:lstStyle/>
          <a:p>
            <a:fld id="{867AD39A-C9E6-4165-9C00-0DC7EB3E2872}" type="slidenum">
              <a:rPr lang="en-US" smtClean="0"/>
              <a:t>3</a:t>
            </a:fld>
            <a:endParaRPr lang="en-US"/>
          </a:p>
        </p:txBody>
      </p:sp>
    </p:spTree>
    <p:extLst>
      <p:ext uri="{BB962C8B-B14F-4D97-AF65-F5344CB8AC3E}">
        <p14:creationId xmlns:p14="http://schemas.microsoft.com/office/powerpoint/2010/main" val="2360106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a:t>
            </a:r>
            <a:r>
              <a:rPr lang="zh-CN" altLang="en-US" dirty="0"/>
              <a:t>）希伯来书</a:t>
            </a:r>
            <a:r>
              <a:rPr lang="en-US" altLang="zh-CN" dirty="0"/>
              <a:t>11</a:t>
            </a:r>
            <a:r>
              <a:rPr lang="zh-CN" altLang="en-US" dirty="0"/>
              <a:t>章讲到很多信心得伟人 </a:t>
            </a:r>
            <a:r>
              <a:rPr lang="en-US" altLang="zh-CN" dirty="0"/>
              <a:t>– </a:t>
            </a:r>
            <a:r>
              <a:rPr lang="zh-CN" altLang="en-US" dirty="0"/>
              <a:t>其中对亚伯拉罕也有篇幅。</a:t>
            </a:r>
            <a:r>
              <a:rPr lang="en-US" altLang="zh-CN" dirty="0"/>
              <a:t>11</a:t>
            </a:r>
            <a:r>
              <a:rPr lang="zh-CN" altLang="en-US" dirty="0"/>
              <a:t>：</a:t>
            </a:r>
            <a:r>
              <a:rPr lang="en-US" altLang="zh-CN" dirty="0"/>
              <a:t>8</a:t>
            </a:r>
            <a:r>
              <a:rPr lang="zh-CN" altLang="en-US" dirty="0"/>
              <a:t>节讲到他蒙召得时候，就遵守神的话出去，往将来要得为业得地方去，出去的时候，还不知道往哪里去。</a:t>
            </a:r>
            <a:endParaRPr lang="en-US" altLang="zh-CN" dirty="0"/>
          </a:p>
          <a:p>
            <a:r>
              <a:rPr lang="en-US" dirty="0"/>
              <a:t>2</a:t>
            </a:r>
            <a:r>
              <a:rPr lang="zh-CN" altLang="en-US" dirty="0"/>
              <a:t>）他信心得路程也并非一日到高峰 </a:t>
            </a:r>
            <a:r>
              <a:rPr lang="en-US" altLang="zh-CN" dirty="0"/>
              <a:t>– </a:t>
            </a:r>
            <a:r>
              <a:rPr lang="zh-CN" altLang="en-US" dirty="0"/>
              <a:t>但我们可以看到信心和对于盼望自己能有更大的信心是相辅相成的。创</a:t>
            </a:r>
            <a:r>
              <a:rPr lang="en-US" altLang="zh-CN" dirty="0"/>
              <a:t>15</a:t>
            </a:r>
            <a:r>
              <a:rPr lang="zh-CN" altLang="en-US" dirty="0"/>
              <a:t>：</a:t>
            </a:r>
            <a:r>
              <a:rPr lang="en-US" altLang="zh-CN" dirty="0"/>
              <a:t>6</a:t>
            </a:r>
            <a:r>
              <a:rPr lang="zh-CN" altLang="en-US" dirty="0"/>
              <a:t>节提到，亚伯兰‘信’神所给他的应许，这就是个开头。若他不信，他也不会从哈兰离开他的本家，本组出来跟从神的带领。</a:t>
            </a:r>
            <a:endParaRPr lang="en-US" altLang="zh-CN" dirty="0"/>
          </a:p>
          <a:p>
            <a:r>
              <a:rPr lang="en-US" dirty="0"/>
              <a:t>3</a:t>
            </a:r>
            <a:r>
              <a:rPr lang="zh-CN" altLang="en-US" dirty="0"/>
              <a:t>）我们一般第一想到的是亚伯兰作为一个父亲的心无法接受神这样一个要求。但其实在往生一点，我们可以猜想以撒的生死可能危及到神所有的应许：神首先应许以撒为那‘真正’的后嗣；通过以撒的后裔会将来得迦南地为业。那如今要献上以撒，难道神所有得应许都全盘落空么？所以在来</a:t>
            </a:r>
            <a:r>
              <a:rPr lang="en-US" altLang="zh-CN" dirty="0"/>
              <a:t>11</a:t>
            </a:r>
            <a:r>
              <a:rPr lang="zh-CN" altLang="en-US" dirty="0"/>
              <a:t>：</a:t>
            </a:r>
            <a:r>
              <a:rPr lang="en-US" altLang="zh-CN" dirty="0"/>
              <a:t>17</a:t>
            </a:r>
            <a:r>
              <a:rPr lang="zh-CN" altLang="en-US" dirty="0"/>
              <a:t>节，我们看到亚伯拉罕信心的高峰，以至于他相信 </a:t>
            </a:r>
            <a:r>
              <a:rPr lang="en-US" altLang="zh-CN" dirty="0"/>
              <a:t>– </a:t>
            </a:r>
            <a:r>
              <a:rPr lang="zh-CN" altLang="en-US" dirty="0"/>
              <a:t>即便以撒真的死了，一直信实的神因着不能背叛这个应许，有能力让以撒复活。这样的信心是不得了的</a:t>
            </a:r>
            <a:r>
              <a:rPr lang="en-US" altLang="zh-CN" dirty="0"/>
              <a:t> – </a:t>
            </a:r>
            <a:r>
              <a:rPr lang="zh-CN" altLang="en-US" dirty="0"/>
              <a:t>要知道在那时，能让死人复活的神迹尚且没有被记载过。在那一刻，亚伯拉罕的信心就是对自己的能力完全没有报任何的期盼。他一切的期盼都寄托在神那里 </a:t>
            </a:r>
            <a:r>
              <a:rPr lang="en-US" altLang="zh-CN" dirty="0"/>
              <a:t>– </a:t>
            </a:r>
            <a:r>
              <a:rPr lang="zh-CN" altLang="en-US" dirty="0"/>
              <a:t>完全相信神的供应和安排。</a:t>
            </a:r>
            <a:endParaRPr lang="en-US" altLang="zh-CN" dirty="0"/>
          </a:p>
          <a:p>
            <a:r>
              <a:rPr lang="en-US" dirty="0"/>
              <a:t>4</a:t>
            </a:r>
            <a:r>
              <a:rPr lang="zh-CN" altLang="en-US" dirty="0"/>
              <a:t>）从这里，我们也看到亚伯拉罕对神的信心的逐渐成熟 </a:t>
            </a:r>
            <a:r>
              <a:rPr lang="en-US" altLang="zh-CN" dirty="0"/>
              <a:t>– </a:t>
            </a:r>
            <a:r>
              <a:rPr lang="zh-CN" altLang="en-US" dirty="0"/>
              <a:t>神屡次超自然的供应</a:t>
            </a:r>
            <a:r>
              <a:rPr lang="en-US" altLang="zh-CN" dirty="0"/>
              <a:t>/</a:t>
            </a:r>
            <a:r>
              <a:rPr lang="zh-CN" altLang="en-US" dirty="0"/>
              <a:t>成就中越发的肯定了以撒就是神所应许的后嗣。以至于之后他的一些决定也是围绕这一点 （例如，在他死前，他把基土拉和她的儿子们迁走，应为他们并不是像以撒一样是要继承与神这个约的后嗣。</a:t>
            </a:r>
            <a:endParaRPr lang="en-US" altLang="zh-CN" dirty="0"/>
          </a:p>
          <a:p>
            <a:r>
              <a:rPr lang="en-US" dirty="0"/>
              <a:t>5</a:t>
            </a:r>
            <a:r>
              <a:rPr lang="zh-CN" altLang="en-US" dirty="0"/>
              <a:t>）对于信心最后一点，我们也看到亚伯拉罕的儿子（以撒），孙子（雅各），继续有对神这样专一的信心。不是他们的行为一定有多好，但对于神个他们的应许和带领，始终不放 </a:t>
            </a:r>
            <a:r>
              <a:rPr lang="en-US" altLang="zh-CN" dirty="0"/>
              <a:t>– </a:t>
            </a:r>
            <a:r>
              <a:rPr lang="zh-CN" altLang="en-US" dirty="0"/>
              <a:t>即便雅各死的时候，他们全家在埃及（</a:t>
            </a:r>
            <a:r>
              <a:rPr lang="en-US" altLang="zh-CN" dirty="0"/>
              <a:t>70</a:t>
            </a:r>
            <a:r>
              <a:rPr lang="zh-CN" altLang="en-US" dirty="0"/>
              <a:t>余人）；当时神的应许还没有成就。但</a:t>
            </a:r>
            <a:r>
              <a:rPr lang="en-US" altLang="zh-CN" dirty="0"/>
              <a:t>430</a:t>
            </a:r>
            <a:r>
              <a:rPr lang="zh-CN" altLang="en-US" dirty="0"/>
              <a:t>年以后，我们直到神没有食言。</a:t>
            </a:r>
            <a:endParaRPr lang="en-US" dirty="0"/>
          </a:p>
        </p:txBody>
      </p:sp>
      <p:sp>
        <p:nvSpPr>
          <p:cNvPr id="4" name="Slide Number Placeholder 3"/>
          <p:cNvSpPr>
            <a:spLocks noGrp="1"/>
          </p:cNvSpPr>
          <p:nvPr>
            <p:ph type="sldNum" sz="quarter" idx="5"/>
          </p:nvPr>
        </p:nvSpPr>
        <p:spPr/>
        <p:txBody>
          <a:bodyPr/>
          <a:lstStyle/>
          <a:p>
            <a:fld id="{867AD39A-C9E6-4165-9C00-0DC7EB3E2872}" type="slidenum">
              <a:rPr lang="en-US" smtClean="0"/>
              <a:t>4</a:t>
            </a:fld>
            <a:endParaRPr lang="en-US"/>
          </a:p>
        </p:txBody>
      </p:sp>
    </p:spTree>
    <p:extLst>
      <p:ext uri="{BB962C8B-B14F-4D97-AF65-F5344CB8AC3E}">
        <p14:creationId xmlns:p14="http://schemas.microsoft.com/office/powerpoint/2010/main" val="30808796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a:t>1</a:t>
            </a:r>
            <a:r>
              <a:rPr lang="zh-CN" altLang="en-US" dirty="0"/>
              <a:t>）在古时近东地区也有割礼的习俗 </a:t>
            </a:r>
            <a:r>
              <a:rPr lang="en-US" altLang="zh-CN" dirty="0"/>
              <a:t>– </a:t>
            </a:r>
            <a:r>
              <a:rPr lang="zh-CN" altLang="en-US" dirty="0"/>
              <a:t>一般是为了一些宗教习俗为主。</a:t>
            </a:r>
            <a:endParaRPr lang="en-US" altLang="zh-CN" dirty="0"/>
          </a:p>
          <a:p>
            <a:r>
              <a:rPr lang="en-US" dirty="0"/>
              <a:t>2</a:t>
            </a:r>
            <a:r>
              <a:rPr lang="zh-CN" altLang="en-US" dirty="0"/>
              <a:t>）但神却像亚伯拉罕和他的家族设立割礼为了是和他以及他的后裔立约。</a:t>
            </a:r>
            <a:endParaRPr lang="en-US" altLang="zh-CN" dirty="0"/>
          </a:p>
          <a:p>
            <a:r>
              <a:rPr lang="en-US" dirty="0"/>
              <a:t>3</a:t>
            </a:r>
            <a:r>
              <a:rPr lang="zh-CN" altLang="en-US" dirty="0"/>
              <a:t>）从表面上，割礼是把阳皮切下来。这是一块看似不洁净的一块肉体。但神设立割礼并不是着重与这个仪式，而是整个属灵的意义。所以关于割礼的意义，一直到千百年后，犹太人对于其中的认识都还不整全。神的心意是透过割礼看到我们人性的不洁净 </a:t>
            </a:r>
            <a:r>
              <a:rPr lang="en-US" altLang="zh-CN" dirty="0"/>
              <a:t>– </a:t>
            </a:r>
            <a:r>
              <a:rPr lang="zh-CN" altLang="en-US" dirty="0"/>
              <a:t>有罪行，所以我们需要神的洁净和拯救。割礼与内心需清洁这个意义并非只是新约中保罗的书信里第一次提到。其实在旧约中就有地方提起。出埃及记就有一些记载（神洁净摩西的口，以至于他可以把神要以色列人，法老知道的信息，能够</a:t>
            </a:r>
            <a:r>
              <a:rPr lang="en-US" altLang="zh-CN" dirty="0"/>
              <a:t>deliver</a:t>
            </a:r>
            <a:r>
              <a:rPr lang="zh-CN" altLang="en-US" dirty="0"/>
              <a:t>给他们）。耶利米</a:t>
            </a:r>
            <a:r>
              <a:rPr lang="en-US" altLang="zh-CN" dirty="0"/>
              <a:t>4</a:t>
            </a:r>
            <a:r>
              <a:rPr lang="zh-CN" altLang="en-US" dirty="0"/>
              <a:t>：</a:t>
            </a:r>
            <a:r>
              <a:rPr lang="en-US" altLang="zh-CN" dirty="0"/>
              <a:t>4</a:t>
            </a:r>
            <a:r>
              <a:rPr lang="zh-CN" altLang="en-US" dirty="0"/>
              <a:t>节也批评以色列人虽外在行割礼，但内心却是污秽的。到了保罗时代，对于那些传播</a:t>
            </a:r>
            <a:r>
              <a:rPr lang="en-US" altLang="zh-CN" dirty="0"/>
              <a:t>’</a:t>
            </a:r>
            <a:r>
              <a:rPr lang="zh-CN" altLang="en-US" dirty="0"/>
              <a:t>信徒必须收割礼‘的教导，保罗也是强力回击 </a:t>
            </a:r>
            <a:r>
              <a:rPr lang="en-US" altLang="zh-CN" dirty="0"/>
              <a:t>– </a:t>
            </a:r>
            <a:r>
              <a:rPr lang="zh-CN" altLang="en-US" dirty="0"/>
              <a:t>甚至他告诉加拉太教会，加</a:t>
            </a:r>
            <a:r>
              <a:rPr lang="en-US" altLang="zh-CN" dirty="0"/>
              <a:t>5</a:t>
            </a:r>
            <a:r>
              <a:rPr lang="zh-CN" altLang="en-US" dirty="0"/>
              <a:t>：</a:t>
            </a:r>
            <a:r>
              <a:rPr lang="en-US" altLang="zh-CN" dirty="0"/>
              <a:t>2</a:t>
            </a:r>
            <a:r>
              <a:rPr lang="zh-CN" altLang="en-US" dirty="0"/>
              <a:t>节他们若受割礼，基督的救恩就与他们无意了。</a:t>
            </a:r>
            <a:endParaRPr lang="en-US" altLang="zh-CN" dirty="0"/>
          </a:p>
          <a:p>
            <a:r>
              <a:rPr lang="en-US" dirty="0"/>
              <a:t>4</a:t>
            </a:r>
            <a:r>
              <a:rPr lang="zh-CN" altLang="en-US" dirty="0"/>
              <a:t>）神向亚伯拉罕设立，婴儿在第八天受割礼。给我们的提醒是，从我们一出生，就是一个有罪性的人，所以我们需要神的洁净，需要神的拯救。</a:t>
            </a:r>
            <a:endParaRPr lang="en-US" altLang="zh-CN" dirty="0"/>
          </a:p>
          <a:p>
            <a:r>
              <a:rPr lang="en-US" dirty="0"/>
              <a:t>5</a:t>
            </a:r>
            <a:r>
              <a:rPr lang="zh-CN" altLang="en-US" dirty="0"/>
              <a:t>）最后在强调一点，我们今天也屡次提到，并不是亚伯拉罕或撒拉或以撒</a:t>
            </a:r>
            <a:r>
              <a:rPr lang="en-US" altLang="zh-CN" dirty="0"/>
              <a:t>/</a:t>
            </a:r>
            <a:r>
              <a:rPr lang="zh-CN" altLang="en-US" dirty="0"/>
              <a:t>雅各他们的行为有多道德高尚。神希望他们过一个圣洁的生活。但在他们偶尔跌倒时，也并没有毁了神已赐给他们的应许。神需要人得洁净才能继续和神在这个约中。但我们得洁净并不是因为我们自己，而是靠主耶稣得宝血。</a:t>
            </a:r>
            <a:endParaRPr lang="en-US" altLang="zh-CN" dirty="0"/>
          </a:p>
          <a:p>
            <a:endParaRPr lang="en-US" dirty="0"/>
          </a:p>
          <a:p>
            <a:r>
              <a:rPr lang="zh-CN" altLang="en-US" dirty="0"/>
              <a:t>对于今天得内容，大家有没有什么问题和分享？</a:t>
            </a:r>
            <a:endParaRPr lang="en-US" dirty="0"/>
          </a:p>
        </p:txBody>
      </p:sp>
      <p:sp>
        <p:nvSpPr>
          <p:cNvPr id="4" name="Slide Number Placeholder 3"/>
          <p:cNvSpPr>
            <a:spLocks noGrp="1"/>
          </p:cNvSpPr>
          <p:nvPr>
            <p:ph type="sldNum" sz="quarter" idx="5"/>
          </p:nvPr>
        </p:nvSpPr>
        <p:spPr/>
        <p:txBody>
          <a:bodyPr/>
          <a:lstStyle/>
          <a:p>
            <a:fld id="{867AD39A-C9E6-4165-9C00-0DC7EB3E2872}" type="slidenum">
              <a:rPr lang="en-US" smtClean="0"/>
              <a:t>5</a:t>
            </a:fld>
            <a:endParaRPr lang="en-US"/>
          </a:p>
        </p:txBody>
      </p:sp>
    </p:spTree>
    <p:extLst>
      <p:ext uri="{BB962C8B-B14F-4D97-AF65-F5344CB8AC3E}">
        <p14:creationId xmlns:p14="http://schemas.microsoft.com/office/powerpoint/2010/main" val="175086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9A3B7-B671-0CE9-369A-0223316464D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85F88ED-F58C-7B4E-1D8D-2BBB9CA7AD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162E41F-3601-FDFF-6452-0C6C14A74659}"/>
              </a:ext>
            </a:extLst>
          </p:cNvPr>
          <p:cNvSpPr>
            <a:spLocks noGrp="1"/>
          </p:cNvSpPr>
          <p:nvPr>
            <p:ph type="dt" sz="half" idx="10"/>
          </p:nvPr>
        </p:nvSpPr>
        <p:spPr/>
        <p:txBody>
          <a:bodyPr/>
          <a:lstStyle/>
          <a:p>
            <a:fld id="{E249F889-C6CD-4C2D-BDC6-7F6C89D677FB}" type="datetimeFigureOut">
              <a:rPr lang="en-US" smtClean="0"/>
              <a:t>6/11/2022</a:t>
            </a:fld>
            <a:endParaRPr lang="en-US"/>
          </a:p>
        </p:txBody>
      </p:sp>
      <p:sp>
        <p:nvSpPr>
          <p:cNvPr id="5" name="Footer Placeholder 4">
            <a:extLst>
              <a:ext uri="{FF2B5EF4-FFF2-40B4-BE49-F238E27FC236}">
                <a16:creationId xmlns:a16="http://schemas.microsoft.com/office/drawing/2014/main" id="{19F63D62-67E2-9064-8FED-8C1923594C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FF8874-6342-0F1B-B321-A3D555C629B1}"/>
              </a:ext>
            </a:extLst>
          </p:cNvPr>
          <p:cNvSpPr>
            <a:spLocks noGrp="1"/>
          </p:cNvSpPr>
          <p:nvPr>
            <p:ph type="sldNum" sz="quarter" idx="12"/>
          </p:nvPr>
        </p:nvSpPr>
        <p:spPr/>
        <p:txBody>
          <a:bodyPr/>
          <a:lstStyle/>
          <a:p>
            <a:fld id="{9363ABAF-021E-4C08-8101-E3CE108236D9}" type="slidenum">
              <a:rPr lang="en-US" smtClean="0"/>
              <a:t>‹#›</a:t>
            </a:fld>
            <a:endParaRPr lang="en-US"/>
          </a:p>
        </p:txBody>
      </p:sp>
    </p:spTree>
    <p:extLst>
      <p:ext uri="{BB962C8B-B14F-4D97-AF65-F5344CB8AC3E}">
        <p14:creationId xmlns:p14="http://schemas.microsoft.com/office/powerpoint/2010/main" val="2484919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3D873-E7B5-ABA0-92FC-BD06F0B5216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E01949-D4C3-904D-8145-53E0D87228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1245DF-D55E-8426-1DB1-9B7F72075146}"/>
              </a:ext>
            </a:extLst>
          </p:cNvPr>
          <p:cNvSpPr>
            <a:spLocks noGrp="1"/>
          </p:cNvSpPr>
          <p:nvPr>
            <p:ph type="dt" sz="half" idx="10"/>
          </p:nvPr>
        </p:nvSpPr>
        <p:spPr/>
        <p:txBody>
          <a:bodyPr/>
          <a:lstStyle/>
          <a:p>
            <a:fld id="{E249F889-C6CD-4C2D-BDC6-7F6C89D677FB}" type="datetimeFigureOut">
              <a:rPr lang="en-US" smtClean="0"/>
              <a:t>6/11/2022</a:t>
            </a:fld>
            <a:endParaRPr lang="en-US"/>
          </a:p>
        </p:txBody>
      </p:sp>
      <p:sp>
        <p:nvSpPr>
          <p:cNvPr id="5" name="Footer Placeholder 4">
            <a:extLst>
              <a:ext uri="{FF2B5EF4-FFF2-40B4-BE49-F238E27FC236}">
                <a16:creationId xmlns:a16="http://schemas.microsoft.com/office/drawing/2014/main" id="{E065AB8C-4D48-B4C9-BFC7-18017E47DA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7AC8AC-81E2-DC2C-2CB8-379B4CF533D8}"/>
              </a:ext>
            </a:extLst>
          </p:cNvPr>
          <p:cNvSpPr>
            <a:spLocks noGrp="1"/>
          </p:cNvSpPr>
          <p:nvPr>
            <p:ph type="sldNum" sz="quarter" idx="12"/>
          </p:nvPr>
        </p:nvSpPr>
        <p:spPr/>
        <p:txBody>
          <a:bodyPr/>
          <a:lstStyle/>
          <a:p>
            <a:fld id="{9363ABAF-021E-4C08-8101-E3CE108236D9}" type="slidenum">
              <a:rPr lang="en-US" smtClean="0"/>
              <a:t>‹#›</a:t>
            </a:fld>
            <a:endParaRPr lang="en-US"/>
          </a:p>
        </p:txBody>
      </p:sp>
    </p:spTree>
    <p:extLst>
      <p:ext uri="{BB962C8B-B14F-4D97-AF65-F5344CB8AC3E}">
        <p14:creationId xmlns:p14="http://schemas.microsoft.com/office/powerpoint/2010/main" val="2897973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B12778-7917-BCFF-3CE6-FD5848774F1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0841B37-32D0-C46C-C021-07325BCD14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1F92D4-A202-F435-D91C-DDF2A55D91AA}"/>
              </a:ext>
            </a:extLst>
          </p:cNvPr>
          <p:cNvSpPr>
            <a:spLocks noGrp="1"/>
          </p:cNvSpPr>
          <p:nvPr>
            <p:ph type="dt" sz="half" idx="10"/>
          </p:nvPr>
        </p:nvSpPr>
        <p:spPr/>
        <p:txBody>
          <a:bodyPr/>
          <a:lstStyle/>
          <a:p>
            <a:fld id="{E249F889-C6CD-4C2D-BDC6-7F6C89D677FB}" type="datetimeFigureOut">
              <a:rPr lang="en-US" smtClean="0"/>
              <a:t>6/11/2022</a:t>
            </a:fld>
            <a:endParaRPr lang="en-US"/>
          </a:p>
        </p:txBody>
      </p:sp>
      <p:sp>
        <p:nvSpPr>
          <p:cNvPr id="5" name="Footer Placeholder 4">
            <a:extLst>
              <a:ext uri="{FF2B5EF4-FFF2-40B4-BE49-F238E27FC236}">
                <a16:creationId xmlns:a16="http://schemas.microsoft.com/office/drawing/2014/main" id="{136FD285-AEAF-7CD6-31BB-A2263A4AA0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5D91EA-829C-A7D9-F876-4004D8F5012F}"/>
              </a:ext>
            </a:extLst>
          </p:cNvPr>
          <p:cNvSpPr>
            <a:spLocks noGrp="1"/>
          </p:cNvSpPr>
          <p:nvPr>
            <p:ph type="sldNum" sz="quarter" idx="12"/>
          </p:nvPr>
        </p:nvSpPr>
        <p:spPr/>
        <p:txBody>
          <a:bodyPr/>
          <a:lstStyle/>
          <a:p>
            <a:fld id="{9363ABAF-021E-4C08-8101-E3CE108236D9}" type="slidenum">
              <a:rPr lang="en-US" smtClean="0"/>
              <a:t>‹#›</a:t>
            </a:fld>
            <a:endParaRPr lang="en-US"/>
          </a:p>
        </p:txBody>
      </p:sp>
    </p:spTree>
    <p:extLst>
      <p:ext uri="{BB962C8B-B14F-4D97-AF65-F5344CB8AC3E}">
        <p14:creationId xmlns:p14="http://schemas.microsoft.com/office/powerpoint/2010/main" val="2616421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FD769-C886-46D2-F97D-D965BA5EE1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4EEBF8-F206-5D79-D03D-80C8CB0FF7B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34C398-D9B0-7493-C395-89EDE4FA12AD}"/>
              </a:ext>
            </a:extLst>
          </p:cNvPr>
          <p:cNvSpPr>
            <a:spLocks noGrp="1"/>
          </p:cNvSpPr>
          <p:nvPr>
            <p:ph type="dt" sz="half" idx="10"/>
          </p:nvPr>
        </p:nvSpPr>
        <p:spPr/>
        <p:txBody>
          <a:bodyPr/>
          <a:lstStyle/>
          <a:p>
            <a:fld id="{E249F889-C6CD-4C2D-BDC6-7F6C89D677FB}" type="datetimeFigureOut">
              <a:rPr lang="en-US" smtClean="0"/>
              <a:t>6/11/2022</a:t>
            </a:fld>
            <a:endParaRPr lang="en-US"/>
          </a:p>
        </p:txBody>
      </p:sp>
      <p:sp>
        <p:nvSpPr>
          <p:cNvPr id="5" name="Footer Placeholder 4">
            <a:extLst>
              <a:ext uri="{FF2B5EF4-FFF2-40B4-BE49-F238E27FC236}">
                <a16:creationId xmlns:a16="http://schemas.microsoft.com/office/drawing/2014/main" id="{CA456DF3-7BB3-4516-9788-DE2B5F5967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BD191C-4C63-2237-04C5-38A9CBA12C22}"/>
              </a:ext>
            </a:extLst>
          </p:cNvPr>
          <p:cNvSpPr>
            <a:spLocks noGrp="1"/>
          </p:cNvSpPr>
          <p:nvPr>
            <p:ph type="sldNum" sz="quarter" idx="12"/>
          </p:nvPr>
        </p:nvSpPr>
        <p:spPr/>
        <p:txBody>
          <a:bodyPr/>
          <a:lstStyle/>
          <a:p>
            <a:fld id="{9363ABAF-021E-4C08-8101-E3CE108236D9}" type="slidenum">
              <a:rPr lang="en-US" smtClean="0"/>
              <a:t>‹#›</a:t>
            </a:fld>
            <a:endParaRPr lang="en-US"/>
          </a:p>
        </p:txBody>
      </p:sp>
    </p:spTree>
    <p:extLst>
      <p:ext uri="{BB962C8B-B14F-4D97-AF65-F5344CB8AC3E}">
        <p14:creationId xmlns:p14="http://schemas.microsoft.com/office/powerpoint/2010/main" val="593620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CA8DF-9E05-6E8F-76F0-2A777E97C87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D6C34CC-BA5A-D16A-7E15-2219ABC40E0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9FBC17-F850-FAAC-6103-039C4B1B44FB}"/>
              </a:ext>
            </a:extLst>
          </p:cNvPr>
          <p:cNvSpPr>
            <a:spLocks noGrp="1"/>
          </p:cNvSpPr>
          <p:nvPr>
            <p:ph type="dt" sz="half" idx="10"/>
          </p:nvPr>
        </p:nvSpPr>
        <p:spPr/>
        <p:txBody>
          <a:bodyPr/>
          <a:lstStyle/>
          <a:p>
            <a:fld id="{E249F889-C6CD-4C2D-BDC6-7F6C89D677FB}" type="datetimeFigureOut">
              <a:rPr lang="en-US" smtClean="0"/>
              <a:t>6/11/2022</a:t>
            </a:fld>
            <a:endParaRPr lang="en-US"/>
          </a:p>
        </p:txBody>
      </p:sp>
      <p:sp>
        <p:nvSpPr>
          <p:cNvPr id="5" name="Footer Placeholder 4">
            <a:extLst>
              <a:ext uri="{FF2B5EF4-FFF2-40B4-BE49-F238E27FC236}">
                <a16:creationId xmlns:a16="http://schemas.microsoft.com/office/drawing/2014/main" id="{FFD405E3-9594-9892-9C94-BF7069261A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E26823-3777-4A7F-A937-843F7335E74C}"/>
              </a:ext>
            </a:extLst>
          </p:cNvPr>
          <p:cNvSpPr>
            <a:spLocks noGrp="1"/>
          </p:cNvSpPr>
          <p:nvPr>
            <p:ph type="sldNum" sz="quarter" idx="12"/>
          </p:nvPr>
        </p:nvSpPr>
        <p:spPr/>
        <p:txBody>
          <a:bodyPr/>
          <a:lstStyle/>
          <a:p>
            <a:fld id="{9363ABAF-021E-4C08-8101-E3CE108236D9}" type="slidenum">
              <a:rPr lang="en-US" smtClean="0"/>
              <a:t>‹#›</a:t>
            </a:fld>
            <a:endParaRPr lang="en-US"/>
          </a:p>
        </p:txBody>
      </p:sp>
    </p:spTree>
    <p:extLst>
      <p:ext uri="{BB962C8B-B14F-4D97-AF65-F5344CB8AC3E}">
        <p14:creationId xmlns:p14="http://schemas.microsoft.com/office/powerpoint/2010/main" val="1839340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21DB8-13E3-5C4D-3C65-8FBD50EFEC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363956-74A1-40F7-8B80-39D5E38B00C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CC4AAE1-1E6F-5307-78ED-7A3FD849831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1C1457-5362-D777-391D-A362702EDA63}"/>
              </a:ext>
            </a:extLst>
          </p:cNvPr>
          <p:cNvSpPr>
            <a:spLocks noGrp="1"/>
          </p:cNvSpPr>
          <p:nvPr>
            <p:ph type="dt" sz="half" idx="10"/>
          </p:nvPr>
        </p:nvSpPr>
        <p:spPr/>
        <p:txBody>
          <a:bodyPr/>
          <a:lstStyle/>
          <a:p>
            <a:fld id="{E249F889-C6CD-4C2D-BDC6-7F6C89D677FB}" type="datetimeFigureOut">
              <a:rPr lang="en-US" smtClean="0"/>
              <a:t>6/11/2022</a:t>
            </a:fld>
            <a:endParaRPr lang="en-US"/>
          </a:p>
        </p:txBody>
      </p:sp>
      <p:sp>
        <p:nvSpPr>
          <p:cNvPr id="6" name="Footer Placeholder 5">
            <a:extLst>
              <a:ext uri="{FF2B5EF4-FFF2-40B4-BE49-F238E27FC236}">
                <a16:creationId xmlns:a16="http://schemas.microsoft.com/office/drawing/2014/main" id="{E04F829C-B90B-7F92-C87D-3E3099E2DB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D93727-74E9-79A6-448C-6FE661D0B7B3}"/>
              </a:ext>
            </a:extLst>
          </p:cNvPr>
          <p:cNvSpPr>
            <a:spLocks noGrp="1"/>
          </p:cNvSpPr>
          <p:nvPr>
            <p:ph type="sldNum" sz="quarter" idx="12"/>
          </p:nvPr>
        </p:nvSpPr>
        <p:spPr/>
        <p:txBody>
          <a:bodyPr/>
          <a:lstStyle/>
          <a:p>
            <a:fld id="{9363ABAF-021E-4C08-8101-E3CE108236D9}" type="slidenum">
              <a:rPr lang="en-US" smtClean="0"/>
              <a:t>‹#›</a:t>
            </a:fld>
            <a:endParaRPr lang="en-US"/>
          </a:p>
        </p:txBody>
      </p:sp>
    </p:spTree>
    <p:extLst>
      <p:ext uri="{BB962C8B-B14F-4D97-AF65-F5344CB8AC3E}">
        <p14:creationId xmlns:p14="http://schemas.microsoft.com/office/powerpoint/2010/main" val="227150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943FE-C9D1-9175-FA4B-FA0C009AF8B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E277F6F-29C8-9DE6-4055-923C2538AC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10FD671-F5F6-3DB4-6E5A-7B3DB8678F5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913AE4C-540A-2E4C-0572-7303A5B8CB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F1C61B-5416-A328-8DDF-C663275FE48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49764AB-DA0A-C958-86C2-FD1CA3663E0A}"/>
              </a:ext>
            </a:extLst>
          </p:cNvPr>
          <p:cNvSpPr>
            <a:spLocks noGrp="1"/>
          </p:cNvSpPr>
          <p:nvPr>
            <p:ph type="dt" sz="half" idx="10"/>
          </p:nvPr>
        </p:nvSpPr>
        <p:spPr/>
        <p:txBody>
          <a:bodyPr/>
          <a:lstStyle/>
          <a:p>
            <a:fld id="{E249F889-C6CD-4C2D-BDC6-7F6C89D677FB}" type="datetimeFigureOut">
              <a:rPr lang="en-US" smtClean="0"/>
              <a:t>6/11/2022</a:t>
            </a:fld>
            <a:endParaRPr lang="en-US"/>
          </a:p>
        </p:txBody>
      </p:sp>
      <p:sp>
        <p:nvSpPr>
          <p:cNvPr id="8" name="Footer Placeholder 7">
            <a:extLst>
              <a:ext uri="{FF2B5EF4-FFF2-40B4-BE49-F238E27FC236}">
                <a16:creationId xmlns:a16="http://schemas.microsoft.com/office/drawing/2014/main" id="{18974A17-5655-47B7-6241-F94052E003D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B572DA1-55AD-BCF6-632D-ADF22AC4D3D0}"/>
              </a:ext>
            </a:extLst>
          </p:cNvPr>
          <p:cNvSpPr>
            <a:spLocks noGrp="1"/>
          </p:cNvSpPr>
          <p:nvPr>
            <p:ph type="sldNum" sz="quarter" idx="12"/>
          </p:nvPr>
        </p:nvSpPr>
        <p:spPr/>
        <p:txBody>
          <a:bodyPr/>
          <a:lstStyle/>
          <a:p>
            <a:fld id="{9363ABAF-021E-4C08-8101-E3CE108236D9}" type="slidenum">
              <a:rPr lang="en-US" smtClean="0"/>
              <a:t>‹#›</a:t>
            </a:fld>
            <a:endParaRPr lang="en-US"/>
          </a:p>
        </p:txBody>
      </p:sp>
    </p:spTree>
    <p:extLst>
      <p:ext uri="{BB962C8B-B14F-4D97-AF65-F5344CB8AC3E}">
        <p14:creationId xmlns:p14="http://schemas.microsoft.com/office/powerpoint/2010/main" val="1947226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FF712-4664-8EAB-6B66-273DA87626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AC056CD-3EF9-0BF3-7D73-384FCAFA814B}"/>
              </a:ext>
            </a:extLst>
          </p:cNvPr>
          <p:cNvSpPr>
            <a:spLocks noGrp="1"/>
          </p:cNvSpPr>
          <p:nvPr>
            <p:ph type="dt" sz="half" idx="10"/>
          </p:nvPr>
        </p:nvSpPr>
        <p:spPr/>
        <p:txBody>
          <a:bodyPr/>
          <a:lstStyle/>
          <a:p>
            <a:fld id="{E249F889-C6CD-4C2D-BDC6-7F6C89D677FB}" type="datetimeFigureOut">
              <a:rPr lang="en-US" smtClean="0"/>
              <a:t>6/11/2022</a:t>
            </a:fld>
            <a:endParaRPr lang="en-US"/>
          </a:p>
        </p:txBody>
      </p:sp>
      <p:sp>
        <p:nvSpPr>
          <p:cNvPr id="4" name="Footer Placeholder 3">
            <a:extLst>
              <a:ext uri="{FF2B5EF4-FFF2-40B4-BE49-F238E27FC236}">
                <a16:creationId xmlns:a16="http://schemas.microsoft.com/office/drawing/2014/main" id="{941AD48A-F654-3F8A-B1BA-1504E3033B5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C0870D4-64CF-F1BF-69B8-25C01A8788B4}"/>
              </a:ext>
            </a:extLst>
          </p:cNvPr>
          <p:cNvSpPr>
            <a:spLocks noGrp="1"/>
          </p:cNvSpPr>
          <p:nvPr>
            <p:ph type="sldNum" sz="quarter" idx="12"/>
          </p:nvPr>
        </p:nvSpPr>
        <p:spPr/>
        <p:txBody>
          <a:bodyPr/>
          <a:lstStyle/>
          <a:p>
            <a:fld id="{9363ABAF-021E-4C08-8101-E3CE108236D9}" type="slidenum">
              <a:rPr lang="en-US" smtClean="0"/>
              <a:t>‹#›</a:t>
            </a:fld>
            <a:endParaRPr lang="en-US"/>
          </a:p>
        </p:txBody>
      </p:sp>
    </p:spTree>
    <p:extLst>
      <p:ext uri="{BB962C8B-B14F-4D97-AF65-F5344CB8AC3E}">
        <p14:creationId xmlns:p14="http://schemas.microsoft.com/office/powerpoint/2010/main" val="1332443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73A29E-5C9F-3312-2C7F-8CA01F496EF1}"/>
              </a:ext>
            </a:extLst>
          </p:cNvPr>
          <p:cNvSpPr>
            <a:spLocks noGrp="1"/>
          </p:cNvSpPr>
          <p:nvPr>
            <p:ph type="dt" sz="half" idx="10"/>
          </p:nvPr>
        </p:nvSpPr>
        <p:spPr/>
        <p:txBody>
          <a:bodyPr/>
          <a:lstStyle/>
          <a:p>
            <a:fld id="{E249F889-C6CD-4C2D-BDC6-7F6C89D677FB}" type="datetimeFigureOut">
              <a:rPr lang="en-US" smtClean="0"/>
              <a:t>6/11/2022</a:t>
            </a:fld>
            <a:endParaRPr lang="en-US"/>
          </a:p>
        </p:txBody>
      </p:sp>
      <p:sp>
        <p:nvSpPr>
          <p:cNvPr id="3" name="Footer Placeholder 2">
            <a:extLst>
              <a:ext uri="{FF2B5EF4-FFF2-40B4-BE49-F238E27FC236}">
                <a16:creationId xmlns:a16="http://schemas.microsoft.com/office/drawing/2014/main" id="{47F50C4E-E4C3-5BA4-43EF-C5E25348B01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28BDE0F-63F4-B9F3-72D5-826C2EEFF1BB}"/>
              </a:ext>
            </a:extLst>
          </p:cNvPr>
          <p:cNvSpPr>
            <a:spLocks noGrp="1"/>
          </p:cNvSpPr>
          <p:nvPr>
            <p:ph type="sldNum" sz="quarter" idx="12"/>
          </p:nvPr>
        </p:nvSpPr>
        <p:spPr/>
        <p:txBody>
          <a:bodyPr/>
          <a:lstStyle/>
          <a:p>
            <a:fld id="{9363ABAF-021E-4C08-8101-E3CE108236D9}" type="slidenum">
              <a:rPr lang="en-US" smtClean="0"/>
              <a:t>‹#›</a:t>
            </a:fld>
            <a:endParaRPr lang="en-US"/>
          </a:p>
        </p:txBody>
      </p:sp>
    </p:spTree>
    <p:extLst>
      <p:ext uri="{BB962C8B-B14F-4D97-AF65-F5344CB8AC3E}">
        <p14:creationId xmlns:p14="http://schemas.microsoft.com/office/powerpoint/2010/main" val="3006226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5FBFF-1322-A08E-AD04-ED826B56BE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E26F997-55A3-BB7E-D9F6-F87114FDF0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2582BE0-A28F-3A0F-B8F4-A18BEE4105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3F95BA-7F69-F50B-7BA9-79A0D41FFB5B}"/>
              </a:ext>
            </a:extLst>
          </p:cNvPr>
          <p:cNvSpPr>
            <a:spLocks noGrp="1"/>
          </p:cNvSpPr>
          <p:nvPr>
            <p:ph type="dt" sz="half" idx="10"/>
          </p:nvPr>
        </p:nvSpPr>
        <p:spPr/>
        <p:txBody>
          <a:bodyPr/>
          <a:lstStyle/>
          <a:p>
            <a:fld id="{E249F889-C6CD-4C2D-BDC6-7F6C89D677FB}" type="datetimeFigureOut">
              <a:rPr lang="en-US" smtClean="0"/>
              <a:t>6/11/2022</a:t>
            </a:fld>
            <a:endParaRPr lang="en-US"/>
          </a:p>
        </p:txBody>
      </p:sp>
      <p:sp>
        <p:nvSpPr>
          <p:cNvPr id="6" name="Footer Placeholder 5">
            <a:extLst>
              <a:ext uri="{FF2B5EF4-FFF2-40B4-BE49-F238E27FC236}">
                <a16:creationId xmlns:a16="http://schemas.microsoft.com/office/drawing/2014/main" id="{EDC4B851-F454-8738-6668-88FBB3A53E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E98B8B-3F8A-6A33-3B22-C99614F53379}"/>
              </a:ext>
            </a:extLst>
          </p:cNvPr>
          <p:cNvSpPr>
            <a:spLocks noGrp="1"/>
          </p:cNvSpPr>
          <p:nvPr>
            <p:ph type="sldNum" sz="quarter" idx="12"/>
          </p:nvPr>
        </p:nvSpPr>
        <p:spPr/>
        <p:txBody>
          <a:bodyPr/>
          <a:lstStyle/>
          <a:p>
            <a:fld id="{9363ABAF-021E-4C08-8101-E3CE108236D9}" type="slidenum">
              <a:rPr lang="en-US" smtClean="0"/>
              <a:t>‹#›</a:t>
            </a:fld>
            <a:endParaRPr lang="en-US"/>
          </a:p>
        </p:txBody>
      </p:sp>
    </p:spTree>
    <p:extLst>
      <p:ext uri="{BB962C8B-B14F-4D97-AF65-F5344CB8AC3E}">
        <p14:creationId xmlns:p14="http://schemas.microsoft.com/office/powerpoint/2010/main" val="3631040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BD431-0103-20DE-D341-58516198E1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66FA6E-C33E-E89A-5E98-3FB371086C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7650E55-EE22-5534-2324-41CD0E73F9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7B7CC1-3716-C871-EFED-896C29AACA9F}"/>
              </a:ext>
            </a:extLst>
          </p:cNvPr>
          <p:cNvSpPr>
            <a:spLocks noGrp="1"/>
          </p:cNvSpPr>
          <p:nvPr>
            <p:ph type="dt" sz="half" idx="10"/>
          </p:nvPr>
        </p:nvSpPr>
        <p:spPr/>
        <p:txBody>
          <a:bodyPr/>
          <a:lstStyle/>
          <a:p>
            <a:fld id="{E249F889-C6CD-4C2D-BDC6-7F6C89D677FB}" type="datetimeFigureOut">
              <a:rPr lang="en-US" smtClean="0"/>
              <a:t>6/11/2022</a:t>
            </a:fld>
            <a:endParaRPr lang="en-US"/>
          </a:p>
        </p:txBody>
      </p:sp>
      <p:sp>
        <p:nvSpPr>
          <p:cNvPr id="6" name="Footer Placeholder 5">
            <a:extLst>
              <a:ext uri="{FF2B5EF4-FFF2-40B4-BE49-F238E27FC236}">
                <a16:creationId xmlns:a16="http://schemas.microsoft.com/office/drawing/2014/main" id="{FE13D40C-2B6A-C354-8DE7-0EBF456E66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AC0855-2C07-A983-2077-558C11D9EA22}"/>
              </a:ext>
            </a:extLst>
          </p:cNvPr>
          <p:cNvSpPr>
            <a:spLocks noGrp="1"/>
          </p:cNvSpPr>
          <p:nvPr>
            <p:ph type="sldNum" sz="quarter" idx="12"/>
          </p:nvPr>
        </p:nvSpPr>
        <p:spPr/>
        <p:txBody>
          <a:bodyPr/>
          <a:lstStyle/>
          <a:p>
            <a:fld id="{9363ABAF-021E-4C08-8101-E3CE108236D9}" type="slidenum">
              <a:rPr lang="en-US" smtClean="0"/>
              <a:t>‹#›</a:t>
            </a:fld>
            <a:endParaRPr lang="en-US"/>
          </a:p>
        </p:txBody>
      </p:sp>
    </p:spTree>
    <p:extLst>
      <p:ext uri="{BB962C8B-B14F-4D97-AF65-F5344CB8AC3E}">
        <p14:creationId xmlns:p14="http://schemas.microsoft.com/office/powerpoint/2010/main" val="3194300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6C0BE89-8A2A-2995-4997-F1803FA7EB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BC00C71-3B59-F5B3-3D6E-6414651B7C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707719-11E4-9FC2-13A1-CCA24DCB2D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49F889-C6CD-4C2D-BDC6-7F6C89D677FB}" type="datetimeFigureOut">
              <a:rPr lang="en-US" smtClean="0"/>
              <a:t>6/11/2022</a:t>
            </a:fld>
            <a:endParaRPr lang="en-US"/>
          </a:p>
        </p:txBody>
      </p:sp>
      <p:sp>
        <p:nvSpPr>
          <p:cNvPr id="5" name="Footer Placeholder 4">
            <a:extLst>
              <a:ext uri="{FF2B5EF4-FFF2-40B4-BE49-F238E27FC236}">
                <a16:creationId xmlns:a16="http://schemas.microsoft.com/office/drawing/2014/main" id="{94E3948B-B774-B4E5-2B64-5CC903FBDC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E05188C-05C7-979B-DEC2-E9DAA6E7E5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63ABAF-021E-4C08-8101-E3CE108236D9}" type="slidenum">
              <a:rPr lang="en-US" smtClean="0"/>
              <a:t>‹#›</a:t>
            </a:fld>
            <a:endParaRPr lang="en-US"/>
          </a:p>
        </p:txBody>
      </p:sp>
    </p:spTree>
    <p:extLst>
      <p:ext uri="{BB962C8B-B14F-4D97-AF65-F5344CB8AC3E}">
        <p14:creationId xmlns:p14="http://schemas.microsoft.com/office/powerpoint/2010/main" val="23624587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46F36-DF31-CB46-8605-0409473802E3}"/>
              </a:ext>
            </a:extLst>
          </p:cNvPr>
          <p:cNvSpPr>
            <a:spLocks noGrp="1"/>
          </p:cNvSpPr>
          <p:nvPr>
            <p:ph type="ctrTitle"/>
          </p:nvPr>
        </p:nvSpPr>
        <p:spPr/>
        <p:txBody>
          <a:bodyPr/>
          <a:lstStyle/>
          <a:p>
            <a:r>
              <a:rPr lang="zh-CN" altLang="en-US" dirty="0"/>
              <a:t>亚伯拉罕</a:t>
            </a:r>
            <a:endParaRPr lang="en-US" dirty="0"/>
          </a:p>
        </p:txBody>
      </p:sp>
      <p:sp>
        <p:nvSpPr>
          <p:cNvPr id="3" name="Subtitle 2">
            <a:extLst>
              <a:ext uri="{FF2B5EF4-FFF2-40B4-BE49-F238E27FC236}">
                <a16:creationId xmlns:a16="http://schemas.microsoft.com/office/drawing/2014/main" id="{2B5F716B-4801-493D-647B-2AD37C4BBDD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88637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01309-2B27-3F42-2830-45D5176387A2}"/>
              </a:ext>
            </a:extLst>
          </p:cNvPr>
          <p:cNvSpPr>
            <a:spLocks noGrp="1"/>
          </p:cNvSpPr>
          <p:nvPr>
            <p:ph type="title"/>
          </p:nvPr>
        </p:nvSpPr>
        <p:spPr/>
        <p:txBody>
          <a:bodyPr/>
          <a:lstStyle/>
          <a:p>
            <a:r>
              <a:rPr lang="zh-CN" altLang="en-US" b="1" dirty="0"/>
              <a:t>神的应许</a:t>
            </a:r>
            <a:endParaRPr lang="en-US" b="1" dirty="0"/>
          </a:p>
        </p:txBody>
      </p:sp>
      <p:sp>
        <p:nvSpPr>
          <p:cNvPr id="3" name="Content Placeholder 2">
            <a:extLst>
              <a:ext uri="{FF2B5EF4-FFF2-40B4-BE49-F238E27FC236}">
                <a16:creationId xmlns:a16="http://schemas.microsoft.com/office/drawing/2014/main" id="{9A071480-E008-7CA1-6158-D1226367253E}"/>
              </a:ext>
            </a:extLst>
          </p:cNvPr>
          <p:cNvSpPr>
            <a:spLocks noGrp="1"/>
          </p:cNvSpPr>
          <p:nvPr>
            <p:ph idx="1"/>
          </p:nvPr>
        </p:nvSpPr>
        <p:spPr/>
        <p:txBody>
          <a:bodyPr/>
          <a:lstStyle/>
          <a:p>
            <a:pPr marL="0" indent="0">
              <a:buNone/>
            </a:pPr>
            <a:r>
              <a:rPr lang="zh-CN" altLang="en-US" dirty="0"/>
              <a:t>创</a:t>
            </a:r>
            <a:r>
              <a:rPr lang="en-US" altLang="zh-CN" dirty="0"/>
              <a:t>12</a:t>
            </a:r>
            <a:r>
              <a:rPr lang="zh-CN" altLang="en-US" dirty="0"/>
              <a:t>：</a:t>
            </a:r>
            <a:r>
              <a:rPr lang="en-US" altLang="zh-CN" dirty="0"/>
              <a:t>1-4</a:t>
            </a:r>
          </a:p>
          <a:p>
            <a:pPr marL="0" indent="0">
              <a:buNone/>
            </a:pPr>
            <a:r>
              <a:rPr lang="en-US" altLang="zh-CN" b="1" i="0" baseline="30000" dirty="0">
                <a:solidFill>
                  <a:srgbClr val="000000"/>
                </a:solidFill>
                <a:effectLst/>
                <a:latin typeface="system-ui"/>
              </a:rPr>
              <a:t>1</a:t>
            </a:r>
            <a:r>
              <a:rPr lang="zh-CN" altLang="en-US" b="0" i="0" dirty="0">
                <a:solidFill>
                  <a:srgbClr val="000000"/>
                </a:solidFill>
                <a:effectLst/>
                <a:latin typeface="system-ui"/>
              </a:rPr>
              <a:t>耶和华对</a:t>
            </a:r>
            <a:r>
              <a:rPr lang="zh-CN" altLang="en-US" b="0" i="0" u="sng" dirty="0">
                <a:solidFill>
                  <a:srgbClr val="000000"/>
                </a:solidFill>
                <a:effectLst/>
                <a:latin typeface="system-ui"/>
              </a:rPr>
              <a:t>亚伯兰</a:t>
            </a:r>
            <a:r>
              <a:rPr lang="zh-CN" altLang="en-US" b="0" i="0" dirty="0">
                <a:solidFill>
                  <a:srgbClr val="000000"/>
                </a:solidFill>
                <a:effectLst/>
                <a:latin typeface="system-ui"/>
              </a:rPr>
              <a:t>说：“你要离开本地、本族、父家，往我所要指示你的地去。 </a:t>
            </a:r>
            <a:endParaRPr lang="en-US" altLang="zh-CN" b="0" i="0" dirty="0">
              <a:solidFill>
                <a:srgbClr val="000000"/>
              </a:solidFill>
              <a:effectLst/>
              <a:latin typeface="system-ui"/>
            </a:endParaRPr>
          </a:p>
          <a:p>
            <a:pPr marL="0" indent="0">
              <a:buNone/>
            </a:pPr>
            <a:r>
              <a:rPr lang="en-US" altLang="zh-CN" b="1" i="0" baseline="30000" dirty="0">
                <a:solidFill>
                  <a:srgbClr val="000000"/>
                </a:solidFill>
                <a:effectLst/>
                <a:latin typeface="system-ui"/>
              </a:rPr>
              <a:t>2 </a:t>
            </a:r>
            <a:r>
              <a:rPr lang="zh-CN" altLang="en-US" b="0" i="0" dirty="0">
                <a:solidFill>
                  <a:srgbClr val="000000"/>
                </a:solidFill>
                <a:effectLst/>
                <a:latin typeface="system-ui"/>
              </a:rPr>
              <a:t>我必叫你成为大国，我必赐福给你，叫你的名为大，你也要叫别人得福。 </a:t>
            </a:r>
            <a:endParaRPr lang="en-US" altLang="zh-CN" b="0" i="0" dirty="0">
              <a:solidFill>
                <a:srgbClr val="000000"/>
              </a:solidFill>
              <a:effectLst/>
              <a:latin typeface="system-ui"/>
            </a:endParaRPr>
          </a:p>
          <a:p>
            <a:pPr marL="0" indent="0">
              <a:buNone/>
            </a:pPr>
            <a:r>
              <a:rPr lang="en-US" altLang="zh-CN" b="1" i="0" baseline="30000" dirty="0">
                <a:solidFill>
                  <a:srgbClr val="000000"/>
                </a:solidFill>
                <a:effectLst/>
                <a:latin typeface="system-ui"/>
              </a:rPr>
              <a:t>3 </a:t>
            </a:r>
            <a:r>
              <a:rPr lang="zh-CN" altLang="en-US" b="0" i="0" dirty="0">
                <a:solidFill>
                  <a:srgbClr val="000000"/>
                </a:solidFill>
                <a:effectLst/>
                <a:latin typeface="system-ui"/>
              </a:rPr>
              <a:t>为你祝福的，我必赐福于他；那咒诅你的，我必咒诅他。地上的万族都要因你得福。</a:t>
            </a:r>
            <a:endParaRPr lang="en-US" altLang="zh-CN" dirty="0"/>
          </a:p>
        </p:txBody>
      </p:sp>
    </p:spTree>
    <p:extLst>
      <p:ext uri="{BB962C8B-B14F-4D97-AF65-F5344CB8AC3E}">
        <p14:creationId xmlns:p14="http://schemas.microsoft.com/office/powerpoint/2010/main" val="1307366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5D4E1-BC33-1578-1FC9-FBAD335BAD81}"/>
              </a:ext>
            </a:extLst>
          </p:cNvPr>
          <p:cNvSpPr>
            <a:spLocks noGrp="1"/>
          </p:cNvSpPr>
          <p:nvPr>
            <p:ph type="title"/>
          </p:nvPr>
        </p:nvSpPr>
        <p:spPr/>
        <p:txBody>
          <a:bodyPr/>
          <a:lstStyle/>
          <a:p>
            <a:r>
              <a:rPr lang="zh-CN" altLang="en-US" b="1" dirty="0"/>
              <a:t>应许 </a:t>
            </a:r>
            <a:r>
              <a:rPr lang="en-US" altLang="zh-CN" b="1" dirty="0"/>
              <a:t>- </a:t>
            </a:r>
            <a:r>
              <a:rPr lang="zh-CN" altLang="en-US" b="1" dirty="0"/>
              <a:t>超自然的成就</a:t>
            </a:r>
            <a:endParaRPr lang="en-US" b="1" dirty="0"/>
          </a:p>
        </p:txBody>
      </p:sp>
      <p:sp>
        <p:nvSpPr>
          <p:cNvPr id="3" name="Content Placeholder 2">
            <a:extLst>
              <a:ext uri="{FF2B5EF4-FFF2-40B4-BE49-F238E27FC236}">
                <a16:creationId xmlns:a16="http://schemas.microsoft.com/office/drawing/2014/main" id="{8B65D575-B660-6B83-9A02-9A0E37F75355}"/>
              </a:ext>
            </a:extLst>
          </p:cNvPr>
          <p:cNvSpPr>
            <a:spLocks noGrp="1"/>
          </p:cNvSpPr>
          <p:nvPr>
            <p:ph idx="1"/>
          </p:nvPr>
        </p:nvSpPr>
        <p:spPr/>
        <p:txBody>
          <a:bodyPr/>
          <a:lstStyle/>
          <a:p>
            <a:r>
              <a:rPr lang="zh-CN" altLang="en-US" dirty="0"/>
              <a:t>对于应许的成就 </a:t>
            </a:r>
            <a:r>
              <a:rPr lang="en-US" altLang="zh-CN" dirty="0"/>
              <a:t>– </a:t>
            </a:r>
            <a:r>
              <a:rPr lang="zh-CN" altLang="en-US" dirty="0"/>
              <a:t>神定意要以超自然（也超出人所能想象的可能性）去成就。</a:t>
            </a:r>
            <a:endParaRPr lang="en-US" altLang="zh-CN" dirty="0"/>
          </a:p>
          <a:p>
            <a:r>
              <a:rPr lang="zh-CN" altLang="en-US" dirty="0"/>
              <a:t>亚伯兰（和撒拉）不能靠自己的方法去实现神的应许。</a:t>
            </a:r>
            <a:endParaRPr lang="en-US" altLang="zh-CN" dirty="0"/>
          </a:p>
          <a:p>
            <a:r>
              <a:rPr lang="zh-CN" altLang="en-US" dirty="0"/>
              <a:t>以实玛利不被认可为那‘应许’的后嗣。</a:t>
            </a:r>
            <a:endParaRPr lang="en-US" altLang="zh-CN" dirty="0"/>
          </a:p>
          <a:p>
            <a:r>
              <a:rPr lang="zh-CN" altLang="en-US" dirty="0"/>
              <a:t>在土地的应许上，神没有允许亚伯兰在世的日子‘拥有’土地。</a:t>
            </a:r>
            <a:endParaRPr lang="en-US" dirty="0"/>
          </a:p>
        </p:txBody>
      </p:sp>
    </p:spTree>
    <p:extLst>
      <p:ext uri="{BB962C8B-B14F-4D97-AF65-F5344CB8AC3E}">
        <p14:creationId xmlns:p14="http://schemas.microsoft.com/office/powerpoint/2010/main" val="602563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68130-170A-3E98-9390-6A138799F6F5}"/>
              </a:ext>
            </a:extLst>
          </p:cNvPr>
          <p:cNvSpPr>
            <a:spLocks noGrp="1"/>
          </p:cNvSpPr>
          <p:nvPr>
            <p:ph type="title"/>
          </p:nvPr>
        </p:nvSpPr>
        <p:spPr/>
        <p:txBody>
          <a:bodyPr/>
          <a:lstStyle/>
          <a:p>
            <a:r>
              <a:rPr lang="zh-CN" altLang="en-US" b="1" dirty="0"/>
              <a:t>信心</a:t>
            </a:r>
            <a:endParaRPr lang="en-US" b="1" dirty="0"/>
          </a:p>
        </p:txBody>
      </p:sp>
      <p:sp>
        <p:nvSpPr>
          <p:cNvPr id="3" name="Content Placeholder 2">
            <a:extLst>
              <a:ext uri="{FF2B5EF4-FFF2-40B4-BE49-F238E27FC236}">
                <a16:creationId xmlns:a16="http://schemas.microsoft.com/office/drawing/2014/main" id="{1188B78C-CE8D-02EC-E4C4-2E57BAFFBEB4}"/>
              </a:ext>
            </a:extLst>
          </p:cNvPr>
          <p:cNvSpPr>
            <a:spLocks noGrp="1"/>
          </p:cNvSpPr>
          <p:nvPr>
            <p:ph idx="1"/>
          </p:nvPr>
        </p:nvSpPr>
        <p:spPr/>
        <p:txBody>
          <a:bodyPr/>
          <a:lstStyle/>
          <a:p>
            <a:r>
              <a:rPr lang="zh-CN" altLang="en-US" dirty="0"/>
              <a:t>亚伯兰蒙召的时候，离开了他的家乡，也不知道神要带她去哪里。</a:t>
            </a:r>
            <a:endParaRPr lang="en-US" altLang="zh-CN" dirty="0"/>
          </a:p>
          <a:p>
            <a:r>
              <a:rPr lang="zh-CN" altLang="en-US" dirty="0"/>
              <a:t>信心和盼望有更大的信心。。。</a:t>
            </a:r>
            <a:endParaRPr lang="en-US" altLang="zh-CN" dirty="0"/>
          </a:p>
          <a:p>
            <a:r>
              <a:rPr lang="zh-CN" altLang="en-US" dirty="0"/>
              <a:t>对于献以撒，亚伯拉罕最怕的是什么</a:t>
            </a:r>
            <a:r>
              <a:rPr lang="en-US" altLang="zh-CN" dirty="0"/>
              <a:t>?</a:t>
            </a:r>
          </a:p>
          <a:p>
            <a:r>
              <a:rPr lang="zh-CN" altLang="en-US" dirty="0"/>
              <a:t>完全的信心是对自己和自己的能力完全没有任何‘期盼’而相信神会有绝对的供应和带领。</a:t>
            </a:r>
            <a:endParaRPr lang="en-US" altLang="zh-CN" dirty="0"/>
          </a:p>
          <a:p>
            <a:r>
              <a:rPr lang="zh-CN" altLang="en-US" dirty="0"/>
              <a:t>亚伯拉罕</a:t>
            </a:r>
            <a:r>
              <a:rPr lang="en-US" altLang="zh-CN" dirty="0"/>
              <a:t>/</a:t>
            </a:r>
            <a:r>
              <a:rPr lang="zh-CN" altLang="en-US" dirty="0"/>
              <a:t>以撒</a:t>
            </a:r>
            <a:r>
              <a:rPr lang="en-US" altLang="zh-CN" dirty="0"/>
              <a:t>/</a:t>
            </a:r>
            <a:r>
              <a:rPr lang="zh-CN" altLang="en-US" dirty="0"/>
              <a:t>雅各生前神对于得土地为业得应许尚未达成。</a:t>
            </a:r>
            <a:endParaRPr lang="en-US" altLang="zh-CN" dirty="0"/>
          </a:p>
          <a:p>
            <a:endParaRPr lang="en-US" dirty="0"/>
          </a:p>
        </p:txBody>
      </p:sp>
    </p:spTree>
    <p:extLst>
      <p:ext uri="{BB962C8B-B14F-4D97-AF65-F5344CB8AC3E}">
        <p14:creationId xmlns:p14="http://schemas.microsoft.com/office/powerpoint/2010/main" val="4248088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A4197-C37F-257A-6AC7-5230FD8D2E97}"/>
              </a:ext>
            </a:extLst>
          </p:cNvPr>
          <p:cNvSpPr>
            <a:spLocks noGrp="1"/>
          </p:cNvSpPr>
          <p:nvPr>
            <p:ph type="title"/>
          </p:nvPr>
        </p:nvSpPr>
        <p:spPr/>
        <p:txBody>
          <a:bodyPr/>
          <a:lstStyle/>
          <a:p>
            <a:r>
              <a:rPr lang="zh-CN" altLang="en-US" b="1" dirty="0"/>
              <a:t>割礼</a:t>
            </a:r>
            <a:endParaRPr lang="en-US" b="1" dirty="0"/>
          </a:p>
        </p:txBody>
      </p:sp>
      <p:sp>
        <p:nvSpPr>
          <p:cNvPr id="3" name="Content Placeholder 2">
            <a:extLst>
              <a:ext uri="{FF2B5EF4-FFF2-40B4-BE49-F238E27FC236}">
                <a16:creationId xmlns:a16="http://schemas.microsoft.com/office/drawing/2014/main" id="{E88E833E-AFDA-FE6A-62F5-D0724CA786BD}"/>
              </a:ext>
            </a:extLst>
          </p:cNvPr>
          <p:cNvSpPr>
            <a:spLocks noGrp="1"/>
          </p:cNvSpPr>
          <p:nvPr>
            <p:ph idx="1"/>
          </p:nvPr>
        </p:nvSpPr>
        <p:spPr/>
        <p:txBody>
          <a:bodyPr/>
          <a:lstStyle/>
          <a:p>
            <a:r>
              <a:rPr lang="zh-CN" altLang="en-US" dirty="0"/>
              <a:t>在当时周边的名族也有类似的习俗。</a:t>
            </a:r>
            <a:endParaRPr lang="en-US" altLang="zh-CN" dirty="0"/>
          </a:p>
          <a:p>
            <a:r>
              <a:rPr lang="zh-CN" altLang="en-US" dirty="0"/>
              <a:t>神用割礼与亚伯拉罕立约 </a:t>
            </a:r>
            <a:r>
              <a:rPr lang="en-US" altLang="zh-CN" dirty="0"/>
              <a:t>– </a:t>
            </a:r>
            <a:r>
              <a:rPr lang="zh-CN" altLang="en-US" dirty="0"/>
              <a:t>用于新的</a:t>
            </a:r>
            <a:r>
              <a:rPr lang="en-US" altLang="zh-CN" dirty="0"/>
              <a:t>/</a:t>
            </a:r>
            <a:r>
              <a:rPr lang="zh-CN" altLang="en-US" dirty="0"/>
              <a:t>不一样的意义为记号。</a:t>
            </a:r>
            <a:endParaRPr lang="en-US" altLang="zh-CN" dirty="0"/>
          </a:p>
          <a:p>
            <a:r>
              <a:rPr lang="zh-CN" altLang="en-US" dirty="0"/>
              <a:t>对于割礼 </a:t>
            </a:r>
            <a:r>
              <a:rPr lang="en-US" altLang="zh-CN" dirty="0"/>
              <a:t>– </a:t>
            </a:r>
            <a:r>
              <a:rPr lang="zh-CN" altLang="en-US" dirty="0"/>
              <a:t>神的心意是属灵的，并非是着重与这个仪式。</a:t>
            </a:r>
            <a:endParaRPr lang="en-US" altLang="zh-CN" dirty="0"/>
          </a:p>
          <a:p>
            <a:r>
              <a:rPr lang="zh-CN" altLang="en-US" dirty="0"/>
              <a:t>人心是不洁净的 </a:t>
            </a:r>
            <a:r>
              <a:rPr lang="en-US" altLang="zh-CN" dirty="0"/>
              <a:t>– </a:t>
            </a:r>
            <a:r>
              <a:rPr lang="zh-CN" altLang="en-US" dirty="0"/>
              <a:t>需要被洁净。</a:t>
            </a:r>
            <a:endParaRPr lang="en-US" dirty="0"/>
          </a:p>
        </p:txBody>
      </p:sp>
    </p:spTree>
    <p:extLst>
      <p:ext uri="{BB962C8B-B14F-4D97-AF65-F5344CB8AC3E}">
        <p14:creationId xmlns:p14="http://schemas.microsoft.com/office/powerpoint/2010/main" val="25248537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TotalTime>
  <Words>2779</Words>
  <Application>Microsoft Office PowerPoint</Application>
  <PresentationFormat>Widescreen</PresentationFormat>
  <Paragraphs>49</Paragraphs>
  <Slides>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system-ui</vt:lpstr>
      <vt:lpstr>Arial</vt:lpstr>
      <vt:lpstr>Calibri</vt:lpstr>
      <vt:lpstr>Calibri Light</vt:lpstr>
      <vt:lpstr>Office Theme</vt:lpstr>
      <vt:lpstr>亚伯拉罕</vt:lpstr>
      <vt:lpstr>神的应许</vt:lpstr>
      <vt:lpstr>应许 - 超自然的成就</vt:lpstr>
      <vt:lpstr>信心</vt:lpstr>
      <vt:lpstr>割礼</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亚伯拉罕</dc:title>
  <dc:creator>Zhe Quan</dc:creator>
  <cp:lastModifiedBy>Zhe Quan</cp:lastModifiedBy>
  <cp:revision>3</cp:revision>
  <dcterms:created xsi:type="dcterms:W3CDTF">2022-06-12T01:42:18Z</dcterms:created>
  <dcterms:modified xsi:type="dcterms:W3CDTF">2022-06-12T04:44:53Z</dcterms:modified>
</cp:coreProperties>
</file>